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57" r:id="rId3"/>
    <p:sldId id="259" r:id="rId4"/>
    <p:sldId id="269" r:id="rId5"/>
    <p:sldId id="263" r:id="rId6"/>
    <p:sldId id="279" r:id="rId7"/>
    <p:sldId id="265" r:id="rId8"/>
    <p:sldId id="267" r:id="rId9"/>
    <p:sldId id="271" r:id="rId10"/>
    <p:sldId id="268" r:id="rId11"/>
    <p:sldId id="281" r:id="rId12"/>
    <p:sldId id="280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12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3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Halsted" userId="f59edbd599ed6108" providerId="LiveId" clId="{42618EF8-841E-4372-8B70-01691D6CC254}"/>
    <pc:docChg chg="undo custSel modSld">
      <pc:chgData name="Chris Halsted" userId="f59edbd599ed6108" providerId="LiveId" clId="{42618EF8-841E-4372-8B70-01691D6CC254}" dt="2017-11-27T22:43:00.641" v="234" actId="1076"/>
      <pc:docMkLst>
        <pc:docMk/>
      </pc:docMkLst>
      <pc:sldChg chg="addSp delSp modSp delAnim modAnim">
        <pc:chgData name="Chris Halsted" userId="f59edbd599ed6108" providerId="LiveId" clId="{42618EF8-841E-4372-8B70-01691D6CC254}" dt="2017-11-27T22:37:48.308" v="137" actId="20577"/>
        <pc:sldMkLst>
          <pc:docMk/>
          <pc:sldMk cId="2320159765" sldId="259"/>
        </pc:sldMkLst>
        <pc:spChg chg="mod">
          <ac:chgData name="Chris Halsted" userId="f59edbd599ed6108" providerId="LiveId" clId="{42618EF8-841E-4372-8B70-01691D6CC254}" dt="2017-11-27T22:25:38.720" v="73" actId="1076"/>
          <ac:spMkLst>
            <pc:docMk/>
            <pc:sldMk cId="2320159765" sldId="259"/>
            <ac:spMk id="3" creationId="{D16C776D-4802-4F2C-9E41-A9A4BEC57E44}"/>
          </ac:spMkLst>
        </pc:spChg>
        <pc:spChg chg="mod">
          <ac:chgData name="Chris Halsted" userId="f59edbd599ed6108" providerId="LiveId" clId="{42618EF8-841E-4372-8B70-01691D6CC254}" dt="2017-11-27T22:26:34.607" v="79" actId="1076"/>
          <ac:spMkLst>
            <pc:docMk/>
            <pc:sldMk cId="2320159765" sldId="259"/>
            <ac:spMk id="4" creationId="{BFC54F3B-694B-4CD7-9996-63D31DD6F8E4}"/>
          </ac:spMkLst>
        </pc:spChg>
        <pc:spChg chg="mod">
          <ac:chgData name="Chris Halsted" userId="f59edbd599ed6108" providerId="LiveId" clId="{42618EF8-841E-4372-8B70-01691D6CC254}" dt="2017-11-27T22:23:28.987" v="35" actId="14100"/>
          <ac:spMkLst>
            <pc:docMk/>
            <pc:sldMk cId="2320159765" sldId="259"/>
            <ac:spMk id="7" creationId="{DC93BF98-C28C-4FA4-BF13-E4BC12E050D0}"/>
          </ac:spMkLst>
        </pc:spChg>
        <pc:spChg chg="add mod">
          <ac:chgData name="Chris Halsted" userId="f59edbd599ed6108" providerId="LiveId" clId="{42618EF8-841E-4372-8B70-01691D6CC254}" dt="2017-11-27T22:30:39.156" v="98" actId="20577"/>
          <ac:spMkLst>
            <pc:docMk/>
            <pc:sldMk cId="2320159765" sldId="259"/>
            <ac:spMk id="26" creationId="{0166C17B-B0AF-4C5D-B216-BF17560220B9}"/>
          </ac:spMkLst>
        </pc:spChg>
        <pc:spChg chg="add mod">
          <ac:chgData name="Chris Halsted" userId="f59edbd599ed6108" providerId="LiveId" clId="{42618EF8-841E-4372-8B70-01691D6CC254}" dt="2017-11-27T22:36:24.895" v="116" actId="1076"/>
          <ac:spMkLst>
            <pc:docMk/>
            <pc:sldMk cId="2320159765" sldId="259"/>
            <ac:spMk id="30" creationId="{833B4CD5-0B0C-4650-B778-9A69ECDD7BD5}"/>
          </ac:spMkLst>
        </pc:spChg>
        <pc:spChg chg="add mod">
          <ac:chgData name="Chris Halsted" userId="f59edbd599ed6108" providerId="LiveId" clId="{42618EF8-841E-4372-8B70-01691D6CC254}" dt="2017-11-27T22:37:48.308" v="137" actId="20577"/>
          <ac:spMkLst>
            <pc:docMk/>
            <pc:sldMk cId="2320159765" sldId="259"/>
            <ac:spMk id="39" creationId="{955F459C-145C-4C04-A15F-E241DFECD3D9}"/>
          </ac:spMkLst>
        </pc:spChg>
        <pc:picChg chg="mod modCrop">
          <ac:chgData name="Chris Halsted" userId="f59edbd599ed6108" providerId="LiveId" clId="{42618EF8-841E-4372-8B70-01691D6CC254}" dt="2017-11-27T22:23:04.922" v="32" actId="1076"/>
          <ac:picMkLst>
            <pc:docMk/>
            <pc:sldMk cId="2320159765" sldId="259"/>
            <ac:picMk id="9" creationId="{13D2E51D-EEC9-4AC2-A967-7E660E0D01F2}"/>
          </ac:picMkLst>
        </pc:picChg>
        <pc:inkChg chg="add mod">
          <ac:chgData name="Chris Halsted" userId="f59edbd599ed6108" providerId="LiveId" clId="{42618EF8-841E-4372-8B70-01691D6CC254}" dt="2017-11-27T22:27:11.805" v="80" actId="1582"/>
          <ac:inkMkLst>
            <pc:docMk/>
            <pc:sldMk cId="2320159765" sldId="259"/>
            <ac:inkMk id="2" creationId="{9AF3D875-37E9-42DC-91AA-4D277ABDBDBC}"/>
          </ac:inkMkLst>
        </pc:inkChg>
        <pc:inkChg chg="add del">
          <ac:chgData name="Chris Halsted" userId="f59edbd599ed6108" providerId="LiveId" clId="{42618EF8-841E-4372-8B70-01691D6CC254}" dt="2017-11-16T23:31:25.265" v="1" actId="20577"/>
          <ac:inkMkLst>
            <pc:docMk/>
            <pc:sldMk cId="2320159765" sldId="259"/>
            <ac:inkMk id="4" creationId="{31DF8AB4-8D0D-4CD2-A947-95B4C568E681}"/>
          </ac:inkMkLst>
        </pc:inkChg>
        <pc:inkChg chg="add del">
          <ac:chgData name="Chris Halsted" userId="f59edbd599ed6108" providerId="LiveId" clId="{42618EF8-841E-4372-8B70-01691D6CC254}" dt="2017-11-27T22:24:01.759" v="40" actId="478"/>
          <ac:inkMkLst>
            <pc:docMk/>
            <pc:sldMk cId="2320159765" sldId="259"/>
            <ac:inkMk id="6" creationId="{7B3BA1C0-9173-4876-95E9-57AB6CC43C0C}"/>
          </ac:inkMkLst>
        </pc:inkChg>
        <pc:inkChg chg="add del">
          <ac:chgData name="Chris Halsted" userId="f59edbd599ed6108" providerId="LiveId" clId="{42618EF8-841E-4372-8B70-01691D6CC254}" dt="2017-11-16T23:31:51.495" v="3" actId="20577"/>
          <ac:inkMkLst>
            <pc:docMk/>
            <pc:sldMk cId="2320159765" sldId="259"/>
            <ac:inkMk id="6" creationId="{6FFE9340-07CD-48DE-8F26-605FEDA24305}"/>
          </ac:inkMkLst>
        </pc:inkChg>
        <pc:inkChg chg="add del">
          <ac:chgData name="Chris Halsted" userId="f59edbd599ed6108" providerId="LiveId" clId="{42618EF8-841E-4372-8B70-01691D6CC254}" dt="2017-11-27T22:20:26.059" v="20" actId="478"/>
          <ac:inkMkLst>
            <pc:docMk/>
            <pc:sldMk cId="2320159765" sldId="259"/>
            <ac:inkMk id="8" creationId="{0C7A63BD-9942-4717-B99D-858F8C9A43D6}"/>
          </ac:inkMkLst>
        </pc:inkChg>
        <pc:inkChg chg="add del">
          <ac:chgData name="Chris Halsted" userId="f59edbd599ed6108" providerId="LiveId" clId="{42618EF8-841E-4372-8B70-01691D6CC254}" dt="2017-11-16T23:33:23.750" v="10" actId="20577"/>
          <ac:inkMkLst>
            <pc:docMk/>
            <pc:sldMk cId="2320159765" sldId="259"/>
            <ac:inkMk id="11" creationId="{F38A6B1C-35C2-4D84-8D44-CEC949C82481}"/>
          </ac:inkMkLst>
        </pc:inkChg>
        <pc:inkChg chg="add del">
          <ac:chgData name="Chris Halsted" userId="f59edbd599ed6108" providerId="LiveId" clId="{42618EF8-841E-4372-8B70-01691D6CC254}" dt="2017-11-27T22:25:52.492" v="78" actId="478"/>
          <ac:inkMkLst>
            <pc:docMk/>
            <pc:sldMk cId="2320159765" sldId="259"/>
            <ac:inkMk id="12" creationId="{27565CF4-AAAE-4F8B-9EE3-087EC857A972}"/>
          </ac:inkMkLst>
        </pc:inkChg>
        <pc:inkChg chg="add del">
          <ac:chgData name="Chris Halsted" userId="f59edbd599ed6108" providerId="LiveId" clId="{42618EF8-841E-4372-8B70-01691D6CC254}" dt="2017-11-16T23:33:23.750" v="10" actId="20577"/>
          <ac:inkMkLst>
            <pc:docMk/>
            <pc:sldMk cId="2320159765" sldId="259"/>
            <ac:inkMk id="13" creationId="{A6E26936-3529-404A-B0A7-B046AEEF561A}"/>
          </ac:inkMkLst>
        </pc:inkChg>
        <pc:inkChg chg="add del">
          <ac:chgData name="Chris Halsted" userId="f59edbd599ed6108" providerId="LiveId" clId="{42618EF8-841E-4372-8B70-01691D6CC254}" dt="2017-11-16T23:33:41.815" v="11" actId="20577"/>
          <ac:inkMkLst>
            <pc:docMk/>
            <pc:sldMk cId="2320159765" sldId="259"/>
            <ac:inkMk id="14" creationId="{F2DE163E-1F5F-49B8-B941-E2469AEE8426}"/>
          </ac:inkMkLst>
        </pc:inkChg>
        <pc:inkChg chg="add del">
          <ac:chgData name="Chris Halsted" userId="f59edbd599ed6108" providerId="LiveId" clId="{42618EF8-841E-4372-8B70-01691D6CC254}" dt="2017-11-16T23:34:16.454" v="17" actId="20577"/>
          <ac:inkMkLst>
            <pc:docMk/>
            <pc:sldMk cId="2320159765" sldId="259"/>
            <ac:inkMk id="15" creationId="{753C0F82-55B0-4585-B973-C65C99CE6DF0}"/>
          </ac:inkMkLst>
        </pc:inkChg>
        <pc:inkChg chg="add del">
          <ac:chgData name="Chris Halsted" userId="f59edbd599ed6108" providerId="LiveId" clId="{42618EF8-841E-4372-8B70-01691D6CC254}" dt="2017-11-16T23:34:11.878" v="15" actId="20577"/>
          <ac:inkMkLst>
            <pc:docMk/>
            <pc:sldMk cId="2320159765" sldId="259"/>
            <ac:inkMk id="16" creationId="{C1AD6610-214C-4BAB-83F1-FAD3E6D7A419}"/>
          </ac:inkMkLst>
        </pc:inkChg>
        <pc:inkChg chg="add">
          <ac:chgData name="Chris Halsted" userId="f59edbd599ed6108" providerId="LiveId" clId="{42618EF8-841E-4372-8B70-01691D6CC254}" dt="2017-11-16T23:34:08.754" v="14" actId="20577"/>
          <ac:inkMkLst>
            <pc:docMk/>
            <pc:sldMk cId="2320159765" sldId="259"/>
            <ac:inkMk id="17" creationId="{E81AC36B-E2C4-44C5-AA70-1D7D2C7C3836}"/>
          </ac:inkMkLst>
        </pc:inkChg>
        <pc:inkChg chg="add del">
          <ac:chgData name="Chris Halsted" userId="f59edbd599ed6108" providerId="LiveId" clId="{42618EF8-841E-4372-8B70-01691D6CC254}" dt="2017-11-16T23:34:16.454" v="17" actId="20577"/>
          <ac:inkMkLst>
            <pc:docMk/>
            <pc:sldMk cId="2320159765" sldId="259"/>
            <ac:inkMk id="18" creationId="{2E601439-50E8-4BC4-81D7-247505732990}"/>
          </ac:inkMkLst>
        </pc:inkChg>
        <pc:inkChg chg="add mod">
          <ac:chgData name="Chris Halsted" userId="f59edbd599ed6108" providerId="LiveId" clId="{42618EF8-841E-4372-8B70-01691D6CC254}" dt="2017-11-27T22:21:23.630" v="24" actId="14100"/>
          <ac:inkMkLst>
            <pc:docMk/>
            <pc:sldMk cId="2320159765" sldId="259"/>
            <ac:inkMk id="19" creationId="{595FA5E8-31E3-4D1D-9732-F221B625BF91}"/>
          </ac:inkMkLst>
        </pc:inkChg>
        <pc:inkChg chg="add del">
          <ac:chgData name="Chris Halsted" userId="f59edbd599ed6108" providerId="LiveId" clId="{42618EF8-841E-4372-8B70-01691D6CC254}" dt="2017-11-27T22:25:49.941" v="77" actId="478"/>
          <ac:inkMkLst>
            <pc:docMk/>
            <pc:sldMk cId="2320159765" sldId="259"/>
            <ac:inkMk id="24" creationId="{73E2108E-F379-49E5-84D7-20225CC1123D}"/>
          </ac:inkMkLst>
        </pc:inkChg>
        <pc:cxnChg chg="mod">
          <ac:chgData name="Chris Halsted" userId="f59edbd599ed6108" providerId="LiveId" clId="{42618EF8-841E-4372-8B70-01691D6CC254}" dt="2017-11-27T22:24:21.055" v="43" actId="14100"/>
          <ac:cxnSpMkLst>
            <pc:docMk/>
            <pc:sldMk cId="2320159765" sldId="259"/>
            <ac:cxnSpMk id="5" creationId="{12FE4689-BE2D-4DC9-A9DD-194AB3A9881F}"/>
          </ac:cxnSpMkLst>
        </pc:cxnChg>
        <pc:cxnChg chg="add mod">
          <ac:chgData name="Chris Halsted" userId="f59edbd599ed6108" providerId="LiveId" clId="{42618EF8-841E-4372-8B70-01691D6CC254}" dt="2017-11-27T22:30:02.094" v="92" actId="1582"/>
          <ac:cxnSpMkLst>
            <pc:docMk/>
            <pc:sldMk cId="2320159765" sldId="259"/>
            <ac:cxnSpMk id="28" creationId="{6838970A-81A4-43EA-9034-94D982AC2AF3}"/>
          </ac:cxnSpMkLst>
        </pc:cxnChg>
        <pc:cxnChg chg="add mod">
          <ac:chgData name="Chris Halsted" userId="f59edbd599ed6108" providerId="LiveId" clId="{42618EF8-841E-4372-8B70-01691D6CC254}" dt="2017-11-27T22:36:52.652" v="123" actId="14100"/>
          <ac:cxnSpMkLst>
            <pc:docMk/>
            <pc:sldMk cId="2320159765" sldId="259"/>
            <ac:cxnSpMk id="31" creationId="{EDED797E-7185-41CE-85D4-B5D9393EA433}"/>
          </ac:cxnSpMkLst>
        </pc:cxnChg>
        <pc:cxnChg chg="add mod">
          <ac:chgData name="Chris Halsted" userId="f59edbd599ed6108" providerId="LiveId" clId="{42618EF8-841E-4372-8B70-01691D6CC254}" dt="2017-11-27T22:37:19.183" v="127" actId="14100"/>
          <ac:cxnSpMkLst>
            <pc:docMk/>
            <pc:sldMk cId="2320159765" sldId="259"/>
            <ac:cxnSpMk id="36" creationId="{D60A90DC-D4BF-4794-8A4C-3CC60D2F13E0}"/>
          </ac:cxnSpMkLst>
        </pc:cxnChg>
      </pc:sldChg>
      <pc:sldChg chg="addSp delSp modSp">
        <pc:chgData name="Chris Halsted" userId="f59edbd599ed6108" providerId="LiveId" clId="{42618EF8-841E-4372-8B70-01691D6CC254}" dt="2017-11-27T22:43:00.641" v="234" actId="1076"/>
        <pc:sldMkLst>
          <pc:docMk/>
          <pc:sldMk cId="1559417713" sldId="268"/>
        </pc:sldMkLst>
        <pc:spChg chg="add mod">
          <ac:chgData name="Chris Halsted" userId="f59edbd599ed6108" providerId="LiveId" clId="{42618EF8-841E-4372-8B70-01691D6CC254}" dt="2017-11-27T22:41:15.175" v="218" actId="403"/>
          <ac:spMkLst>
            <pc:docMk/>
            <pc:sldMk cId="1559417713" sldId="268"/>
            <ac:spMk id="4" creationId="{975C0812-1C8B-485A-8F4E-A57455012012}"/>
          </ac:spMkLst>
        </pc:spChg>
        <pc:spChg chg="mod">
          <ac:chgData name="Chris Halsted" userId="f59edbd599ed6108" providerId="LiveId" clId="{42618EF8-841E-4372-8B70-01691D6CC254}" dt="2017-11-27T22:41:46.598" v="223" actId="14100"/>
          <ac:spMkLst>
            <pc:docMk/>
            <pc:sldMk cId="1559417713" sldId="268"/>
            <ac:spMk id="15" creationId="{723782C2-0C29-4705-AB3A-BEB64923B8BC}"/>
          </ac:spMkLst>
        </pc:spChg>
        <pc:spChg chg="mod">
          <ac:chgData name="Chris Halsted" userId="f59edbd599ed6108" providerId="LiveId" clId="{42618EF8-841E-4372-8B70-01691D6CC254}" dt="2017-11-27T22:38:53.963" v="141" actId="1076"/>
          <ac:spMkLst>
            <pc:docMk/>
            <pc:sldMk cId="1559417713" sldId="268"/>
            <ac:spMk id="32" creationId="{FB168A8E-00C8-47EB-A0B2-066437067789}"/>
          </ac:spMkLst>
        </pc:spChg>
        <pc:spChg chg="mod">
          <ac:chgData name="Chris Halsted" userId="f59edbd599ed6108" providerId="LiveId" clId="{42618EF8-841E-4372-8B70-01691D6CC254}" dt="2017-11-27T22:39:13.760" v="145" actId="14100"/>
          <ac:spMkLst>
            <pc:docMk/>
            <pc:sldMk cId="1559417713" sldId="268"/>
            <ac:spMk id="34" creationId="{F2F76187-EAD2-465F-87A2-1F9912822F97}"/>
          </ac:spMkLst>
        </pc:spChg>
        <pc:picChg chg="mod">
          <ac:chgData name="Chris Halsted" userId="f59edbd599ed6108" providerId="LiveId" clId="{42618EF8-841E-4372-8B70-01691D6CC254}" dt="2017-11-27T22:42:47.444" v="232" actId="14100"/>
          <ac:picMkLst>
            <pc:docMk/>
            <pc:sldMk cId="1559417713" sldId="268"/>
            <ac:picMk id="8" creationId="{10104E92-E744-46B8-90CE-6D6DCDBC7A53}"/>
          </ac:picMkLst>
        </pc:picChg>
        <pc:picChg chg="mod">
          <ac:chgData name="Chris Halsted" userId="f59edbd599ed6108" providerId="LiveId" clId="{42618EF8-841E-4372-8B70-01691D6CC254}" dt="2017-11-27T22:43:00.641" v="234" actId="1076"/>
          <ac:picMkLst>
            <pc:docMk/>
            <pc:sldMk cId="1559417713" sldId="268"/>
            <ac:picMk id="13" creationId="{1F63E6EA-6B61-4BDF-B579-0BC7DCEA0022}"/>
          </ac:picMkLst>
        </pc:picChg>
        <pc:picChg chg="mod ord">
          <ac:chgData name="Chris Halsted" userId="f59edbd599ed6108" providerId="LiveId" clId="{42618EF8-841E-4372-8B70-01691D6CC254}" dt="2017-11-27T22:42:24.261" v="229" actId="167"/>
          <ac:picMkLst>
            <pc:docMk/>
            <pc:sldMk cId="1559417713" sldId="268"/>
            <ac:picMk id="31" creationId="{75725C52-6ED2-4BD4-8BC3-13F0236780EA}"/>
          </ac:picMkLst>
        </pc:picChg>
        <pc:inkChg chg="add del">
          <ac:chgData name="Chris Halsted" userId="f59edbd599ed6108" providerId="LiveId" clId="{42618EF8-841E-4372-8B70-01691D6CC254}" dt="2017-11-27T22:38:58.610" v="143" actId="1076"/>
          <ac:inkMkLst>
            <pc:docMk/>
            <pc:sldMk cId="1559417713" sldId="268"/>
            <ac:inkMk id="3" creationId="{64E36CA7-0A64-4043-993C-001620E67675}"/>
          </ac:inkMkLst>
        </pc:inkChg>
      </pc:sldChg>
    </pc:docChg>
  </pc:docChgLst>
  <pc:docChgLst>
    <pc:chgData name="Chris Halsted" userId="f59edbd599ed6108" providerId="LiveId" clId="{DEC1A36B-8CE1-4C6E-B2E7-C0DC2C820918}"/>
    <pc:docChg chg="undo custSel addSld delSld modSld sldOrd">
      <pc:chgData name="Chris Halsted" userId="f59edbd599ed6108" providerId="LiveId" clId="{DEC1A36B-8CE1-4C6E-B2E7-C0DC2C820918}" dt="2017-12-19T16:11:11.011" v="7298"/>
      <pc:docMkLst>
        <pc:docMk/>
      </pc:docMkLst>
      <pc:sldChg chg="addSp modSp modAnim">
        <pc:chgData name="Chris Halsted" userId="f59edbd599ed6108" providerId="LiveId" clId="{DEC1A36B-8CE1-4C6E-B2E7-C0DC2C820918}" dt="2017-11-26T16:23:24.504" v="3833" actId="1076"/>
        <pc:sldMkLst>
          <pc:docMk/>
          <pc:sldMk cId="1718799608" sldId="257"/>
        </pc:sldMkLst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2" creationId="{8571A518-4D1D-4B7D-8C86-A5E8CA957804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3" creationId="{E3357664-D48A-4FCE-8236-F92FC840E382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24" creationId="{F7863437-6F56-46E9-A7AE-90590F14D618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25" creationId="{55E6BDE2-DE4F-48FF-A0FE-E40233107A68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27" creationId="{435D5AD7-FF4C-43D5-8B8A-A6094C844C5E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29" creationId="{1A9EE9C7-26B9-48A1-B49A-8583932FDFD9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31" creationId="{0B15EA7F-99BE-4E0E-9BBC-07AA8FFD065E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32" creationId="{52B7179F-7C13-4A7F-BB6F-7276089837F1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33" creationId="{40B17428-1CBE-4BE8-AB10-E3A0950E06F9}"/>
          </ac:spMkLst>
        </pc:spChg>
        <pc:spChg chg="add mod">
          <ac:chgData name="Chris Halsted" userId="f59edbd599ed6108" providerId="LiveId" clId="{DEC1A36B-8CE1-4C6E-B2E7-C0DC2C820918}" dt="2017-11-26T16:23:24.504" v="3833" actId="1076"/>
          <ac:spMkLst>
            <pc:docMk/>
            <pc:sldMk cId="1718799608" sldId="257"/>
            <ac:spMk id="39" creationId="{151CD5D3-727F-45A2-8D80-FE25EA6AD344}"/>
          </ac:spMkLst>
        </pc:spChg>
      </pc:sldChg>
      <pc:sldChg chg="del">
        <pc:chgData name="Chris Halsted" userId="f59edbd599ed6108" providerId="LiveId" clId="{DEC1A36B-8CE1-4C6E-B2E7-C0DC2C820918}" dt="2017-11-17T16:48:07.272" v="1457" actId="2696"/>
        <pc:sldMkLst>
          <pc:docMk/>
          <pc:sldMk cId="1546818160" sldId="258"/>
        </pc:sldMkLst>
      </pc:sldChg>
      <pc:sldChg chg="addSp delSp modSp addAnim delAnim modAnim">
        <pc:chgData name="Chris Halsted" userId="f59edbd599ed6108" providerId="LiveId" clId="{DEC1A36B-8CE1-4C6E-B2E7-C0DC2C820918}" dt="2017-11-28T22:26:35.903" v="6322" actId="167"/>
        <pc:sldMkLst>
          <pc:docMk/>
          <pc:sldMk cId="2320159765" sldId="259"/>
        </pc:sldMkLst>
        <pc:spChg chg="del">
          <ac:chgData name="Chris Halsted" userId="f59edbd599ed6108" providerId="LiveId" clId="{DEC1A36B-8CE1-4C6E-B2E7-C0DC2C820918}" dt="2017-11-27T12:40:20.205" v="4531" actId="478"/>
          <ac:spMkLst>
            <pc:docMk/>
            <pc:sldMk cId="2320159765" sldId="259"/>
            <ac:spMk id="2" creationId="{FC28DD92-E5CB-49E7-905F-72FF48DABE2B}"/>
          </ac:spMkLst>
        </pc:spChg>
        <pc:spChg chg="mod">
          <ac:chgData name="Chris Halsted" userId="f59edbd599ed6108" providerId="LiveId" clId="{DEC1A36B-8CE1-4C6E-B2E7-C0DC2C820918}" dt="2017-11-27T18:55:21.364" v="4793" actId="1076"/>
          <ac:spMkLst>
            <pc:docMk/>
            <pc:sldMk cId="2320159765" sldId="259"/>
            <ac:spMk id="3" creationId="{D16C776D-4802-4F2C-9E41-A9A4BEC57E44}"/>
          </ac:spMkLst>
        </pc:spChg>
        <pc:spChg chg="add mod">
          <ac:chgData name="Chris Halsted" userId="f59edbd599ed6108" providerId="LiveId" clId="{DEC1A36B-8CE1-4C6E-B2E7-C0DC2C820918}" dt="2017-11-27T18:54:40.470" v="4785" actId="404"/>
          <ac:spMkLst>
            <pc:docMk/>
            <pc:sldMk cId="2320159765" sldId="259"/>
            <ac:spMk id="4" creationId="{BFC54F3B-694B-4CD7-9996-63D31DD6F8E4}"/>
          </ac:spMkLst>
        </pc:spChg>
        <pc:spChg chg="add mod ord">
          <ac:chgData name="Chris Halsted" userId="f59edbd599ed6108" providerId="LiveId" clId="{DEC1A36B-8CE1-4C6E-B2E7-C0DC2C820918}" dt="2017-11-28T22:26:35.502" v="6321" actId="167"/>
          <ac:spMkLst>
            <pc:docMk/>
            <pc:sldMk cId="2320159765" sldId="259"/>
            <ac:spMk id="6" creationId="{B1E5DD7D-C4FD-4C3C-AC5A-CBB1A95B7DC0}"/>
          </ac:spMkLst>
        </pc:spChg>
        <pc:spChg chg="mod">
          <ac:chgData name="Chris Halsted" userId="f59edbd599ed6108" providerId="LiveId" clId="{DEC1A36B-8CE1-4C6E-B2E7-C0DC2C820918}" dt="2017-11-26T21:32:13.440" v="3956" actId="1076"/>
          <ac:spMkLst>
            <pc:docMk/>
            <pc:sldMk cId="2320159765" sldId="259"/>
            <ac:spMk id="7" creationId="{DC93BF98-C28C-4FA4-BF13-E4BC12E050D0}"/>
          </ac:spMkLst>
        </pc:spChg>
        <pc:spChg chg="add mod">
          <ac:chgData name="Chris Halsted" userId="f59edbd599ed6108" providerId="LiveId" clId="{DEC1A36B-8CE1-4C6E-B2E7-C0DC2C820918}" dt="2017-11-28T22:16:59.022" v="6257" actId="14100"/>
          <ac:spMkLst>
            <pc:docMk/>
            <pc:sldMk cId="2320159765" sldId="259"/>
            <ac:spMk id="8" creationId="{30F86B50-B997-4AA7-BC10-7407D63951C3}"/>
          </ac:spMkLst>
        </pc:spChg>
        <pc:spChg chg="add del mod">
          <ac:chgData name="Chris Halsted" userId="f59edbd599ed6108" providerId="LiveId" clId="{DEC1A36B-8CE1-4C6E-B2E7-C0DC2C820918}" dt="2017-11-27T12:40:24.773" v="4533" actId="478"/>
          <ac:spMkLst>
            <pc:docMk/>
            <pc:sldMk cId="2320159765" sldId="259"/>
            <ac:spMk id="11" creationId="{8CB1244E-6D77-4C2B-BD80-034937B072C6}"/>
          </ac:spMkLst>
        </pc:spChg>
        <pc:spChg chg="add">
          <ac:chgData name="Chris Halsted" userId="f59edbd599ed6108" providerId="LiveId" clId="{DEC1A36B-8CE1-4C6E-B2E7-C0DC2C820918}" dt="2017-11-26T16:23:53.685" v="3835" actId="1076"/>
          <ac:spMkLst>
            <pc:docMk/>
            <pc:sldMk cId="2320159765" sldId="259"/>
            <ac:spMk id="13" creationId="{0E2C3477-1F32-4B5A-B090-18C4ADD43486}"/>
          </ac:spMkLst>
        </pc:spChg>
        <pc:spChg chg="add mod">
          <ac:chgData name="Chris Halsted" userId="f59edbd599ed6108" providerId="LiveId" clId="{DEC1A36B-8CE1-4C6E-B2E7-C0DC2C820918}" dt="2017-11-26T16:31:23.005" v="3914" actId="208"/>
          <ac:spMkLst>
            <pc:docMk/>
            <pc:sldMk cId="2320159765" sldId="259"/>
            <ac:spMk id="14" creationId="{FB9B110E-79C5-4CB4-B718-241C81F4ED89}"/>
          </ac:spMkLst>
        </pc:spChg>
        <pc:spChg chg="add mod">
          <ac:chgData name="Chris Halsted" userId="f59edbd599ed6108" providerId="LiveId" clId="{DEC1A36B-8CE1-4C6E-B2E7-C0DC2C820918}" dt="2017-11-26T16:31:35.835" v="3916" actId="208"/>
          <ac:spMkLst>
            <pc:docMk/>
            <pc:sldMk cId="2320159765" sldId="259"/>
            <ac:spMk id="15" creationId="{143D633A-DA3E-4D2F-942E-3F54D5EB9F4C}"/>
          </ac:spMkLst>
        </pc:spChg>
        <pc:spChg chg="add">
          <ac:chgData name="Chris Halsted" userId="f59edbd599ed6108" providerId="LiveId" clId="{DEC1A36B-8CE1-4C6E-B2E7-C0DC2C820918}" dt="2017-11-26T16:23:53.685" v="3835" actId="1076"/>
          <ac:spMkLst>
            <pc:docMk/>
            <pc:sldMk cId="2320159765" sldId="259"/>
            <ac:spMk id="16" creationId="{A30E8AD4-8DE0-4FB1-B5E8-29BA7B8ED567}"/>
          </ac:spMkLst>
        </pc:spChg>
        <pc:spChg chg="add">
          <ac:chgData name="Chris Halsted" userId="f59edbd599ed6108" providerId="LiveId" clId="{DEC1A36B-8CE1-4C6E-B2E7-C0DC2C820918}" dt="2017-11-26T16:23:53.685" v="3835" actId="1076"/>
          <ac:spMkLst>
            <pc:docMk/>
            <pc:sldMk cId="2320159765" sldId="259"/>
            <ac:spMk id="17" creationId="{F81A724D-613C-4149-B454-4AA8F62A9DA8}"/>
          </ac:spMkLst>
        </pc:spChg>
        <pc:spChg chg="add">
          <ac:chgData name="Chris Halsted" userId="f59edbd599ed6108" providerId="LiveId" clId="{DEC1A36B-8CE1-4C6E-B2E7-C0DC2C820918}" dt="2017-11-26T16:23:53.685" v="3835" actId="1076"/>
          <ac:spMkLst>
            <pc:docMk/>
            <pc:sldMk cId="2320159765" sldId="259"/>
            <ac:spMk id="18" creationId="{F785BDE8-E304-4E2D-90D6-01E90C80E47C}"/>
          </ac:spMkLst>
        </pc:spChg>
        <pc:spChg chg="add">
          <ac:chgData name="Chris Halsted" userId="f59edbd599ed6108" providerId="LiveId" clId="{DEC1A36B-8CE1-4C6E-B2E7-C0DC2C820918}" dt="2017-11-26T16:23:53.685" v="3835" actId="1076"/>
          <ac:spMkLst>
            <pc:docMk/>
            <pc:sldMk cId="2320159765" sldId="259"/>
            <ac:spMk id="20" creationId="{6299CF13-3CF1-4896-9452-56913C0B93D7}"/>
          </ac:spMkLst>
        </pc:spChg>
        <pc:spChg chg="add">
          <ac:chgData name="Chris Halsted" userId="f59edbd599ed6108" providerId="LiveId" clId="{DEC1A36B-8CE1-4C6E-B2E7-C0DC2C820918}" dt="2017-11-26T16:23:53.685" v="3835" actId="1076"/>
          <ac:spMkLst>
            <pc:docMk/>
            <pc:sldMk cId="2320159765" sldId="259"/>
            <ac:spMk id="21" creationId="{3D96E32B-8487-4C4B-B749-D6299FC7A6FB}"/>
          </ac:spMkLst>
        </pc:spChg>
        <pc:spChg chg="add">
          <ac:chgData name="Chris Halsted" userId="f59edbd599ed6108" providerId="LiveId" clId="{DEC1A36B-8CE1-4C6E-B2E7-C0DC2C820918}" dt="2017-11-26T16:23:53.685" v="3835" actId="1076"/>
          <ac:spMkLst>
            <pc:docMk/>
            <pc:sldMk cId="2320159765" sldId="259"/>
            <ac:spMk id="22" creationId="{C434C05C-0C94-4343-AB84-BD1BB53AD5D1}"/>
          </ac:spMkLst>
        </pc:spChg>
        <pc:spChg chg="add">
          <ac:chgData name="Chris Halsted" userId="f59edbd599ed6108" providerId="LiveId" clId="{DEC1A36B-8CE1-4C6E-B2E7-C0DC2C820918}" dt="2017-11-26T16:23:53.685" v="3835" actId="1076"/>
          <ac:spMkLst>
            <pc:docMk/>
            <pc:sldMk cId="2320159765" sldId="259"/>
            <ac:spMk id="23" creationId="{959D604D-8026-4AB6-A54D-D00884FD4313}"/>
          </ac:spMkLst>
        </pc:spChg>
        <pc:spChg chg="add del mod">
          <ac:chgData name="Chris Halsted" userId="f59edbd599ed6108" providerId="LiveId" clId="{DEC1A36B-8CE1-4C6E-B2E7-C0DC2C820918}" dt="2017-11-27T12:41:18.811" v="4562" actId="478"/>
          <ac:spMkLst>
            <pc:docMk/>
            <pc:sldMk cId="2320159765" sldId="259"/>
            <ac:spMk id="24" creationId="{C14A9DEF-99AD-4589-919E-6257B96083AA}"/>
          </ac:spMkLst>
        </pc:spChg>
        <pc:spChg chg="add mod">
          <ac:chgData name="Chris Halsted" userId="f59edbd599ed6108" providerId="LiveId" clId="{DEC1A36B-8CE1-4C6E-B2E7-C0DC2C820918}" dt="2017-11-27T12:41:42.511" v="4622" actId="6549"/>
          <ac:spMkLst>
            <pc:docMk/>
            <pc:sldMk cId="2320159765" sldId="259"/>
            <ac:spMk id="25" creationId="{CFD7E5FC-AF94-4015-80C0-142A6D163BE4}"/>
          </ac:spMkLst>
        </pc:spChg>
        <pc:spChg chg="add mod">
          <ac:chgData name="Chris Halsted" userId="f59edbd599ed6108" providerId="LiveId" clId="{DEC1A36B-8CE1-4C6E-B2E7-C0DC2C820918}" dt="2017-11-28T22:17:24.185" v="6260" actId="14100"/>
          <ac:spMkLst>
            <pc:docMk/>
            <pc:sldMk cId="2320159765" sldId="259"/>
            <ac:spMk id="29" creationId="{76FA2E22-8B6B-4F48-8D5B-2A3FF70C2A5D}"/>
          </ac:spMkLst>
        </pc:spChg>
        <pc:spChg chg="add mod">
          <ac:chgData name="Chris Halsted" userId="f59edbd599ed6108" providerId="LiveId" clId="{DEC1A36B-8CE1-4C6E-B2E7-C0DC2C820918}" dt="2017-11-28T22:18:19.059" v="6268" actId="14100"/>
          <ac:spMkLst>
            <pc:docMk/>
            <pc:sldMk cId="2320159765" sldId="259"/>
            <ac:spMk id="32" creationId="{73212531-D74C-418D-B5DC-5E5533365763}"/>
          </ac:spMkLst>
        </pc:spChg>
        <pc:spChg chg="add mod">
          <ac:chgData name="Chris Halsted" userId="f59edbd599ed6108" providerId="LiveId" clId="{DEC1A36B-8CE1-4C6E-B2E7-C0DC2C820918}" dt="2017-11-28T22:19:00.460" v="6271" actId="14100"/>
          <ac:spMkLst>
            <pc:docMk/>
            <pc:sldMk cId="2320159765" sldId="259"/>
            <ac:spMk id="33" creationId="{4924218A-5179-4FF8-8CAB-1CEA6D1EF583}"/>
          </ac:spMkLst>
        </pc:spChg>
        <pc:spChg chg="add mod">
          <ac:chgData name="Chris Halsted" userId="f59edbd599ed6108" providerId="LiveId" clId="{DEC1A36B-8CE1-4C6E-B2E7-C0DC2C820918}" dt="2017-11-28T22:20:09.526" v="6286" actId="14100"/>
          <ac:spMkLst>
            <pc:docMk/>
            <pc:sldMk cId="2320159765" sldId="259"/>
            <ac:spMk id="34" creationId="{A696A585-A24B-4F5E-9344-051A6EF3D88C}"/>
          </ac:spMkLst>
        </pc:spChg>
        <pc:spChg chg="add mod">
          <ac:chgData name="Chris Halsted" userId="f59edbd599ed6108" providerId="LiveId" clId="{DEC1A36B-8CE1-4C6E-B2E7-C0DC2C820918}" dt="2017-11-28T22:20:37.318" v="6295" actId="14100"/>
          <ac:spMkLst>
            <pc:docMk/>
            <pc:sldMk cId="2320159765" sldId="259"/>
            <ac:spMk id="35" creationId="{57297FB5-2B1D-4183-8268-ACB57CE5FB99}"/>
          </ac:spMkLst>
        </pc:spChg>
        <pc:spChg chg="add mod ord">
          <ac:chgData name="Chris Halsted" userId="f59edbd599ed6108" providerId="LiveId" clId="{DEC1A36B-8CE1-4C6E-B2E7-C0DC2C820918}" dt="2017-11-28T22:26:35.903" v="6322" actId="167"/>
          <ac:spMkLst>
            <pc:docMk/>
            <pc:sldMk cId="2320159765" sldId="259"/>
            <ac:spMk id="37" creationId="{076A163E-1DF1-470F-9757-630F7759431E}"/>
          </ac:spMkLst>
        </pc:spChg>
        <pc:picChg chg="mod">
          <ac:chgData name="Chris Halsted" userId="f59edbd599ed6108" providerId="LiveId" clId="{DEC1A36B-8CE1-4C6E-B2E7-C0DC2C820918}" dt="2017-11-26T16:23:51.979" v="3834" actId="1076"/>
          <ac:picMkLst>
            <pc:docMk/>
            <pc:sldMk cId="2320159765" sldId="259"/>
            <ac:picMk id="9" creationId="{13D2E51D-EEC9-4AC2-A967-7E660E0D01F2}"/>
          </ac:picMkLst>
        </pc:picChg>
        <pc:picChg chg="mod">
          <ac:chgData name="Chris Halsted" userId="f59edbd599ed6108" providerId="LiveId" clId="{DEC1A36B-8CE1-4C6E-B2E7-C0DC2C820918}" dt="2017-11-27T22:02:17.400" v="6247" actId="1076"/>
          <ac:picMkLst>
            <pc:docMk/>
            <pc:sldMk cId="2320159765" sldId="259"/>
            <ac:picMk id="10" creationId="{35BD056D-A46E-42BE-A43A-D23D97894A82}"/>
          </ac:picMkLst>
        </pc:picChg>
        <pc:inkChg chg="mod">
          <ac:chgData name="Chris Halsted" userId="f59edbd599ed6108" providerId="LiveId" clId="{DEC1A36B-8CE1-4C6E-B2E7-C0DC2C820918}" dt="2017-11-27T18:56:17.206" v="4809" actId="1076"/>
          <ac:inkMkLst>
            <pc:docMk/>
            <pc:sldMk cId="2320159765" sldId="259"/>
            <ac:inkMk id="8" creationId="{0C7A63BD-9942-4717-B99D-858F8C9A43D6}"/>
          </ac:inkMkLst>
        </pc:inkChg>
        <pc:inkChg chg="mod">
          <ac:chgData name="Chris Halsted" userId="f59edbd599ed6108" providerId="LiveId" clId="{DEC1A36B-8CE1-4C6E-B2E7-C0DC2C820918}" dt="2017-11-26T21:32:28.611" v="3957" actId="1076"/>
          <ac:inkMkLst>
            <pc:docMk/>
            <pc:sldMk cId="2320159765" sldId="259"/>
            <ac:inkMk id="19" creationId="{595FA5E8-31E3-4D1D-9732-F221B625BF91}"/>
          </ac:inkMkLst>
        </pc:inkChg>
        <pc:cxnChg chg="mod">
          <ac:chgData name="Chris Halsted" userId="f59edbd599ed6108" providerId="LiveId" clId="{DEC1A36B-8CE1-4C6E-B2E7-C0DC2C820918}" dt="2017-11-26T21:32:05.671" v="3955" actId="1076"/>
          <ac:cxnSpMkLst>
            <pc:docMk/>
            <pc:sldMk cId="2320159765" sldId="259"/>
            <ac:cxnSpMk id="5" creationId="{12FE4689-BE2D-4DC9-A9DD-194AB3A9881F}"/>
          </ac:cxnSpMkLst>
        </pc:cxnChg>
        <pc:cxnChg chg="add del">
          <ac:chgData name="Chris Halsted" userId="f59edbd599ed6108" providerId="LiveId" clId="{DEC1A36B-8CE1-4C6E-B2E7-C0DC2C820918}" dt="2017-11-20T17:32:48.120" v="1627" actId="478"/>
          <ac:cxnSpMkLst>
            <pc:docMk/>
            <pc:sldMk cId="2320159765" sldId="259"/>
            <ac:cxnSpMk id="12" creationId="{AE234161-B8FF-4E81-AED3-802433E67F23}"/>
          </ac:cxnSpMkLst>
        </pc:cxnChg>
      </pc:sldChg>
      <pc:sldChg chg="addSp delSp modSp setBg">
        <pc:chgData name="Chris Halsted" userId="f59edbd599ed6108" providerId="LiveId" clId="{DEC1A36B-8CE1-4C6E-B2E7-C0DC2C820918}" dt="2017-11-22T16:22:19.914" v="3080" actId="404"/>
        <pc:sldMkLst>
          <pc:docMk/>
          <pc:sldMk cId="2739201177" sldId="260"/>
        </pc:sldMkLst>
        <pc:spChg chg="del mod">
          <ac:chgData name="Chris Halsted" userId="f59edbd599ed6108" providerId="LiveId" clId="{DEC1A36B-8CE1-4C6E-B2E7-C0DC2C820918}" dt="2017-11-17T15:50:31.120" v="336" actId="478"/>
          <ac:spMkLst>
            <pc:docMk/>
            <pc:sldMk cId="2739201177" sldId="260"/>
            <ac:spMk id="2" creationId="{6EED043E-90E1-4E73-87CA-9EBA1768757E}"/>
          </ac:spMkLst>
        </pc:spChg>
        <pc:spChg chg="add del mod">
          <ac:chgData name="Chris Halsted" userId="f59edbd599ed6108" providerId="LiveId" clId="{DEC1A36B-8CE1-4C6E-B2E7-C0DC2C820918}" dt="2017-11-17T15:50:35.593" v="337" actId="478"/>
          <ac:spMkLst>
            <pc:docMk/>
            <pc:sldMk cId="2739201177" sldId="260"/>
            <ac:spMk id="6" creationId="{FC3CFCC7-F6AE-4022-87BA-1CFC43B7E9D6}"/>
          </ac:spMkLst>
        </pc:spChg>
        <pc:spChg chg="add mod">
          <ac:chgData name="Chris Halsted" userId="f59edbd599ed6108" providerId="LiveId" clId="{DEC1A36B-8CE1-4C6E-B2E7-C0DC2C820918}" dt="2017-11-22T16:22:19.914" v="3080" actId="404"/>
          <ac:spMkLst>
            <pc:docMk/>
            <pc:sldMk cId="2739201177" sldId="260"/>
            <ac:spMk id="8" creationId="{DA89C2CE-32ED-4C6E-AACB-61FC63A88694}"/>
          </ac:spMkLst>
        </pc:spChg>
        <pc:spChg chg="add mod">
          <ac:chgData name="Chris Halsted" userId="f59edbd599ed6108" providerId="LiveId" clId="{DEC1A36B-8CE1-4C6E-B2E7-C0DC2C820918}" dt="2017-11-20T17:02:39.857" v="1626" actId="122"/>
          <ac:spMkLst>
            <pc:docMk/>
            <pc:sldMk cId="2739201177" sldId="260"/>
            <ac:spMk id="9" creationId="{56F19420-6712-47B0-B4C5-1EAC5E058D8F}"/>
          </ac:spMkLst>
        </pc:spChg>
        <pc:picChg chg="add del mod">
          <ac:chgData name="Chris Halsted" userId="f59edbd599ed6108" providerId="LiveId" clId="{DEC1A36B-8CE1-4C6E-B2E7-C0DC2C820918}" dt="2017-11-20T17:01:08.213" v="1488" actId="478"/>
          <ac:picMkLst>
            <pc:docMk/>
            <pc:sldMk cId="2739201177" sldId="260"/>
            <ac:picMk id="4" creationId="{2F3B1C81-BFE5-4ABE-AA82-C6FAACB6A510}"/>
          </ac:picMkLst>
        </pc:picChg>
        <pc:picChg chg="add">
          <ac:chgData name="Chris Halsted" userId="f59edbd599ed6108" providerId="LiveId" clId="{DEC1A36B-8CE1-4C6E-B2E7-C0DC2C820918}" dt="2017-11-20T17:01:09.440" v="1489" actId="404"/>
          <ac:picMkLst>
            <pc:docMk/>
            <pc:sldMk cId="2739201177" sldId="260"/>
            <ac:picMk id="7" creationId="{0355E140-D54D-498D-94E0-02104EA185A8}"/>
          </ac:picMkLst>
        </pc:picChg>
      </pc:sldChg>
      <pc:sldChg chg="addSp modSp del modAnim">
        <pc:chgData name="Chris Halsted" userId="f59edbd599ed6108" providerId="LiveId" clId="{DEC1A36B-8CE1-4C6E-B2E7-C0DC2C820918}" dt="2017-11-22T18:39:07.184" v="3350" actId="2696"/>
        <pc:sldMkLst>
          <pc:docMk/>
          <pc:sldMk cId="2950555475" sldId="261"/>
        </pc:sldMkLst>
        <pc:spChg chg="mod">
          <ac:chgData name="Chris Halsted" userId="f59edbd599ed6108" providerId="LiveId" clId="{DEC1A36B-8CE1-4C6E-B2E7-C0DC2C820918}" dt="2017-11-17T15:58:15.471" v="511" actId="113"/>
          <ac:spMkLst>
            <pc:docMk/>
            <pc:sldMk cId="2950555475" sldId="261"/>
            <ac:spMk id="2" creationId="{556DC5B0-444A-4371-8620-75FB472617F3}"/>
          </ac:spMkLst>
        </pc:spChg>
        <pc:spChg chg="mod">
          <ac:chgData name="Chris Halsted" userId="f59edbd599ed6108" providerId="LiveId" clId="{DEC1A36B-8CE1-4C6E-B2E7-C0DC2C820918}" dt="2017-11-20T16:50:54.512" v="1477" actId="20577"/>
          <ac:spMkLst>
            <pc:docMk/>
            <pc:sldMk cId="2950555475" sldId="261"/>
            <ac:spMk id="3" creationId="{80F6D1B9-00BB-4DE6-AD3B-B29DB377FFE6}"/>
          </ac:spMkLst>
        </pc:spChg>
        <pc:spChg chg="mod">
          <ac:chgData name="Chris Halsted" userId="f59edbd599ed6108" providerId="LiveId" clId="{DEC1A36B-8CE1-4C6E-B2E7-C0DC2C820918}" dt="2017-11-17T00:01:46.481" v="279" actId="1076"/>
          <ac:spMkLst>
            <pc:docMk/>
            <pc:sldMk cId="2950555475" sldId="261"/>
            <ac:spMk id="5" creationId="{257DD843-0E35-4CEC-94D3-140C75C08F60}"/>
          </ac:spMkLst>
        </pc:spChg>
        <pc:spChg chg="add mod">
          <ac:chgData name="Chris Halsted" userId="f59edbd599ed6108" providerId="LiveId" clId="{DEC1A36B-8CE1-4C6E-B2E7-C0DC2C820918}" dt="2017-11-20T20:05:12.700" v="2983" actId="1582"/>
          <ac:spMkLst>
            <pc:docMk/>
            <pc:sldMk cId="2950555475" sldId="261"/>
            <ac:spMk id="6" creationId="{F28E8206-3591-4E17-9B1F-528E354D2594}"/>
          </ac:spMkLst>
        </pc:spChg>
        <pc:picChg chg="mod">
          <ac:chgData name="Chris Halsted" userId="f59edbd599ed6108" providerId="LiveId" clId="{DEC1A36B-8CE1-4C6E-B2E7-C0DC2C820918}" dt="2017-11-17T00:01:20.815" v="274" actId="1076"/>
          <ac:picMkLst>
            <pc:docMk/>
            <pc:sldMk cId="2950555475" sldId="261"/>
            <ac:picMk id="4" creationId="{FD5FA152-A80B-47C7-8E1E-A8252BE492ED}"/>
          </ac:picMkLst>
        </pc:picChg>
      </pc:sldChg>
      <pc:sldChg chg="addSp delSp modSp delAnim modAnim modNotesTx">
        <pc:chgData name="Chris Halsted" userId="f59edbd599ed6108" providerId="LiveId" clId="{DEC1A36B-8CE1-4C6E-B2E7-C0DC2C820918}" dt="2017-11-29T15:33:21.712" v="6359" actId="20577"/>
        <pc:sldMkLst>
          <pc:docMk/>
          <pc:sldMk cId="2034753500" sldId="263"/>
        </pc:sldMkLst>
        <pc:spChg chg="del mod">
          <ac:chgData name="Chris Halsted" userId="f59edbd599ed6108" providerId="LiveId" clId="{DEC1A36B-8CE1-4C6E-B2E7-C0DC2C820918}" dt="2017-11-22T18:04:16.736" v="3083" actId="478"/>
          <ac:spMkLst>
            <pc:docMk/>
            <pc:sldMk cId="2034753500" sldId="263"/>
            <ac:spMk id="2" creationId="{D61A75C6-1532-4460-AF09-97111915D341}"/>
          </ac:spMkLst>
        </pc:spChg>
        <pc:spChg chg="mod">
          <ac:chgData name="Chris Halsted" userId="f59edbd599ed6108" providerId="LiveId" clId="{DEC1A36B-8CE1-4C6E-B2E7-C0DC2C820918}" dt="2017-11-22T18:16:36.373" v="3153" actId="20577"/>
          <ac:spMkLst>
            <pc:docMk/>
            <pc:sldMk cId="2034753500" sldId="263"/>
            <ac:spMk id="3" creationId="{E190496C-7DA6-49E8-B0C5-2C9F7624363A}"/>
          </ac:spMkLst>
        </pc:spChg>
        <pc:spChg chg="del mod">
          <ac:chgData name="Chris Halsted" userId="f59edbd599ed6108" providerId="LiveId" clId="{DEC1A36B-8CE1-4C6E-B2E7-C0DC2C820918}" dt="2017-11-22T17:54:42.554" v="3081" actId="478"/>
          <ac:spMkLst>
            <pc:docMk/>
            <pc:sldMk cId="2034753500" sldId="263"/>
            <ac:spMk id="4" creationId="{D71E4AF6-8B86-4BDF-A15B-1E6A1E1BD4A0}"/>
          </ac:spMkLst>
        </pc:spChg>
        <pc:spChg chg="add del mod">
          <ac:chgData name="Chris Halsted" userId="f59edbd599ed6108" providerId="LiveId" clId="{DEC1A36B-8CE1-4C6E-B2E7-C0DC2C820918}" dt="2017-11-22T17:54:42.554" v="3081" actId="478"/>
          <ac:spMkLst>
            <pc:docMk/>
            <pc:sldMk cId="2034753500" sldId="263"/>
            <ac:spMk id="5" creationId="{08436A78-9CA8-4D70-ADDC-51B3F70BF16F}"/>
          </ac:spMkLst>
        </pc:spChg>
        <pc:spChg chg="add del mod">
          <ac:chgData name="Chris Halsted" userId="f59edbd599ed6108" providerId="LiveId" clId="{DEC1A36B-8CE1-4C6E-B2E7-C0DC2C820918}" dt="2017-11-17T16:14:03.852" v="918" actId="478"/>
          <ac:spMkLst>
            <pc:docMk/>
            <pc:sldMk cId="2034753500" sldId="263"/>
            <ac:spMk id="12" creationId="{EF02F34C-B94C-43EA-A768-D9188B5CB131}"/>
          </ac:spMkLst>
        </pc:spChg>
        <pc:spChg chg="add mod">
          <ac:chgData name="Chris Halsted" userId="f59edbd599ed6108" providerId="LiveId" clId="{DEC1A36B-8CE1-4C6E-B2E7-C0DC2C820918}" dt="2017-11-26T22:33:30.363" v="4482" actId="1076"/>
          <ac:spMkLst>
            <pc:docMk/>
            <pc:sldMk cId="2034753500" sldId="263"/>
            <ac:spMk id="16" creationId="{59CEFE7F-B4CC-4DF0-A8FC-0D98A64DD99B}"/>
          </ac:spMkLst>
        </pc:spChg>
        <pc:spChg chg="add del mod">
          <ac:chgData name="Chris Halsted" userId="f59edbd599ed6108" providerId="LiveId" clId="{DEC1A36B-8CE1-4C6E-B2E7-C0DC2C820918}" dt="2017-11-26T22:31:01.995" v="4458" actId="1076"/>
          <ac:spMkLst>
            <pc:docMk/>
            <pc:sldMk cId="2034753500" sldId="263"/>
            <ac:spMk id="23" creationId="{5637DA58-C2E8-4D36-9A3B-3E9DA9FDDBC6}"/>
          </ac:spMkLst>
        </pc:spChg>
        <pc:spChg chg="add del mod">
          <ac:chgData name="Chris Halsted" userId="f59edbd599ed6108" providerId="LiveId" clId="{DEC1A36B-8CE1-4C6E-B2E7-C0DC2C820918}" dt="2017-11-26T22:31:01.995" v="4458" actId="1076"/>
          <ac:spMkLst>
            <pc:docMk/>
            <pc:sldMk cId="2034753500" sldId="263"/>
            <ac:spMk id="25" creationId="{0187D1BD-DD1A-499D-AA26-E7D21B61C776}"/>
          </ac:spMkLst>
        </pc:spChg>
        <pc:spChg chg="add">
          <ac:chgData name="Chris Halsted" userId="f59edbd599ed6108" providerId="LiveId" clId="{DEC1A36B-8CE1-4C6E-B2E7-C0DC2C820918}" dt="2017-11-26T16:24:22.508" v="3841" actId="1076"/>
          <ac:spMkLst>
            <pc:docMk/>
            <pc:sldMk cId="2034753500" sldId="263"/>
            <ac:spMk id="26" creationId="{5C241BF0-A7B1-451F-93FE-A98948240117}"/>
          </ac:spMkLst>
        </pc:spChg>
        <pc:spChg chg="add mod">
          <ac:chgData name="Chris Halsted" userId="f59edbd599ed6108" providerId="LiveId" clId="{DEC1A36B-8CE1-4C6E-B2E7-C0DC2C820918}" dt="2017-11-26T16:33:01.789" v="3927" actId="208"/>
          <ac:spMkLst>
            <pc:docMk/>
            <pc:sldMk cId="2034753500" sldId="263"/>
            <ac:spMk id="27" creationId="{34DCCBBF-AA03-4B17-BA99-5203ADF37BD6}"/>
          </ac:spMkLst>
        </pc:spChg>
        <pc:spChg chg="add">
          <ac:chgData name="Chris Halsted" userId="f59edbd599ed6108" providerId="LiveId" clId="{DEC1A36B-8CE1-4C6E-B2E7-C0DC2C820918}" dt="2017-11-26T16:24:22.508" v="3841" actId="1076"/>
          <ac:spMkLst>
            <pc:docMk/>
            <pc:sldMk cId="2034753500" sldId="263"/>
            <ac:spMk id="28" creationId="{675FD914-870F-4444-BFD0-4B0254798E3B}"/>
          </ac:spMkLst>
        </pc:spChg>
        <pc:spChg chg="add">
          <ac:chgData name="Chris Halsted" userId="f59edbd599ed6108" providerId="LiveId" clId="{DEC1A36B-8CE1-4C6E-B2E7-C0DC2C820918}" dt="2017-11-26T16:24:22.508" v="3841" actId="1076"/>
          <ac:spMkLst>
            <pc:docMk/>
            <pc:sldMk cId="2034753500" sldId="263"/>
            <ac:spMk id="29" creationId="{B3648B4E-3E8A-438F-8617-C33056B5D1C8}"/>
          </ac:spMkLst>
        </pc:spChg>
        <pc:spChg chg="add mod">
          <ac:chgData name="Chris Halsted" userId="f59edbd599ed6108" providerId="LiveId" clId="{DEC1A36B-8CE1-4C6E-B2E7-C0DC2C820918}" dt="2017-11-26T16:33:11.937" v="3929" actId="1076"/>
          <ac:spMkLst>
            <pc:docMk/>
            <pc:sldMk cId="2034753500" sldId="263"/>
            <ac:spMk id="30" creationId="{52D5DFC7-BBB2-4C8C-91A1-86D214DA766D}"/>
          </ac:spMkLst>
        </pc:spChg>
        <pc:spChg chg="add">
          <ac:chgData name="Chris Halsted" userId="f59edbd599ed6108" providerId="LiveId" clId="{DEC1A36B-8CE1-4C6E-B2E7-C0DC2C820918}" dt="2017-11-26T16:24:22.508" v="3841" actId="1076"/>
          <ac:spMkLst>
            <pc:docMk/>
            <pc:sldMk cId="2034753500" sldId="263"/>
            <ac:spMk id="31" creationId="{3CCA964F-5E4C-43BC-B181-54D2B020932E}"/>
          </ac:spMkLst>
        </pc:spChg>
        <pc:spChg chg="add">
          <ac:chgData name="Chris Halsted" userId="f59edbd599ed6108" providerId="LiveId" clId="{DEC1A36B-8CE1-4C6E-B2E7-C0DC2C820918}" dt="2017-11-26T16:24:22.508" v="3841" actId="1076"/>
          <ac:spMkLst>
            <pc:docMk/>
            <pc:sldMk cId="2034753500" sldId="263"/>
            <ac:spMk id="32" creationId="{3BF8ADEC-7E0D-40D2-825C-4740B7F7E441}"/>
          </ac:spMkLst>
        </pc:spChg>
        <pc:spChg chg="add">
          <ac:chgData name="Chris Halsted" userId="f59edbd599ed6108" providerId="LiveId" clId="{DEC1A36B-8CE1-4C6E-B2E7-C0DC2C820918}" dt="2017-11-26T16:24:22.508" v="3841" actId="1076"/>
          <ac:spMkLst>
            <pc:docMk/>
            <pc:sldMk cId="2034753500" sldId="263"/>
            <ac:spMk id="33" creationId="{40549315-99A4-48EC-BB64-DE611196DA56}"/>
          </ac:spMkLst>
        </pc:spChg>
        <pc:spChg chg="add">
          <ac:chgData name="Chris Halsted" userId="f59edbd599ed6108" providerId="LiveId" clId="{DEC1A36B-8CE1-4C6E-B2E7-C0DC2C820918}" dt="2017-11-26T16:24:22.508" v="3841" actId="1076"/>
          <ac:spMkLst>
            <pc:docMk/>
            <pc:sldMk cId="2034753500" sldId="263"/>
            <ac:spMk id="34" creationId="{C8B4639C-ABCD-4799-B997-8EE43C5EF06C}"/>
          </ac:spMkLst>
        </pc:spChg>
        <pc:spChg chg="add">
          <ac:chgData name="Chris Halsted" userId="f59edbd599ed6108" providerId="LiveId" clId="{DEC1A36B-8CE1-4C6E-B2E7-C0DC2C820918}" dt="2017-11-26T16:24:22.508" v="3841" actId="1076"/>
          <ac:spMkLst>
            <pc:docMk/>
            <pc:sldMk cId="2034753500" sldId="263"/>
            <ac:spMk id="35" creationId="{6BE7EE97-6272-4AF0-B8C0-650B976440E1}"/>
          </ac:spMkLst>
        </pc:spChg>
        <pc:spChg chg="add mod">
          <ac:chgData name="Chris Halsted" userId="f59edbd599ed6108" providerId="LiveId" clId="{DEC1A36B-8CE1-4C6E-B2E7-C0DC2C820918}" dt="2017-11-29T15:26:47.434" v="6358" actId="20577"/>
          <ac:spMkLst>
            <pc:docMk/>
            <pc:sldMk cId="2034753500" sldId="263"/>
            <ac:spMk id="36" creationId="{46F1DC8A-46D7-4ACA-A1DE-E8FF6EC0F423}"/>
          </ac:spMkLst>
        </pc:spChg>
        <pc:spChg chg="add mod">
          <ac:chgData name="Chris Halsted" userId="f59edbd599ed6108" providerId="LiveId" clId="{DEC1A36B-8CE1-4C6E-B2E7-C0DC2C820918}" dt="2017-11-26T22:34:10.341" v="4484" actId="1076"/>
          <ac:spMkLst>
            <pc:docMk/>
            <pc:sldMk cId="2034753500" sldId="263"/>
            <ac:spMk id="38" creationId="{5A91D92E-0ECE-47D8-815E-F92A35060296}"/>
          </ac:spMkLst>
        </pc:spChg>
        <pc:spChg chg="add mod">
          <ac:chgData name="Chris Halsted" userId="f59edbd599ed6108" providerId="LiveId" clId="{DEC1A36B-8CE1-4C6E-B2E7-C0DC2C820918}" dt="2017-11-26T22:34:28.328" v="4486" actId="14100"/>
          <ac:spMkLst>
            <pc:docMk/>
            <pc:sldMk cId="2034753500" sldId="263"/>
            <ac:spMk id="39" creationId="{B48B8F9E-F4AB-4A10-B8E1-8B91ACBBF1C4}"/>
          </ac:spMkLst>
        </pc:spChg>
        <pc:picChg chg="add mod">
          <ac:chgData name="Chris Halsted" userId="f59edbd599ed6108" providerId="LiveId" clId="{DEC1A36B-8CE1-4C6E-B2E7-C0DC2C820918}" dt="2017-11-22T18:15:33.642" v="3109" actId="1076"/>
          <ac:picMkLst>
            <pc:docMk/>
            <pc:sldMk cId="2034753500" sldId="263"/>
            <ac:picMk id="11" creationId="{86A017A6-9D00-468F-9F3C-686019BC7E68}"/>
          </ac:picMkLst>
        </pc:picChg>
        <pc:picChg chg="add del mod">
          <ac:chgData name="Chris Halsted" userId="f59edbd599ed6108" providerId="LiveId" clId="{DEC1A36B-8CE1-4C6E-B2E7-C0DC2C820918}" dt="2017-11-26T22:31:01.995" v="4458" actId="1076"/>
          <ac:picMkLst>
            <pc:docMk/>
            <pc:sldMk cId="2034753500" sldId="263"/>
            <ac:picMk id="24" creationId="{41224B48-9776-42A9-86D6-C529982103C2}"/>
          </ac:picMkLst>
        </pc:picChg>
        <pc:picChg chg="add mod">
          <ac:chgData name="Chris Halsted" userId="f59edbd599ed6108" providerId="LiveId" clId="{DEC1A36B-8CE1-4C6E-B2E7-C0DC2C820918}" dt="2017-11-26T22:34:10.341" v="4484" actId="1076"/>
          <ac:picMkLst>
            <pc:docMk/>
            <pc:sldMk cId="2034753500" sldId="263"/>
            <ac:picMk id="37" creationId="{E86528EC-6FFE-4EB3-821C-ADDD52D5A079}"/>
          </ac:picMkLst>
        </pc:picChg>
        <pc:cxnChg chg="del mod">
          <ac:chgData name="Chris Halsted" userId="f59edbd599ed6108" providerId="LiveId" clId="{DEC1A36B-8CE1-4C6E-B2E7-C0DC2C820918}" dt="2017-11-22T17:54:42.554" v="3081" actId="478"/>
          <ac:cxnSpMkLst>
            <pc:docMk/>
            <pc:sldMk cId="2034753500" sldId="263"/>
            <ac:cxnSpMk id="6" creationId="{09A63599-3DB6-46A9-A426-12F4E54C08D4}"/>
          </ac:cxnSpMkLst>
        </pc:cxnChg>
        <pc:cxnChg chg="del mod">
          <ac:chgData name="Chris Halsted" userId="f59edbd599ed6108" providerId="LiveId" clId="{DEC1A36B-8CE1-4C6E-B2E7-C0DC2C820918}" dt="2017-11-22T17:54:42.554" v="3081" actId="478"/>
          <ac:cxnSpMkLst>
            <pc:docMk/>
            <pc:sldMk cId="2034753500" sldId="263"/>
            <ac:cxnSpMk id="7" creationId="{406EB1DF-3088-4463-A68E-3D3AEDF07B70}"/>
          </ac:cxnSpMkLst>
        </pc:cxnChg>
        <pc:cxnChg chg="del mod">
          <ac:chgData name="Chris Halsted" userId="f59edbd599ed6108" providerId="LiveId" clId="{DEC1A36B-8CE1-4C6E-B2E7-C0DC2C820918}" dt="2017-11-22T17:54:42.554" v="3081" actId="478"/>
          <ac:cxnSpMkLst>
            <pc:docMk/>
            <pc:sldMk cId="2034753500" sldId="263"/>
            <ac:cxnSpMk id="8" creationId="{98BCF2B8-4909-4766-A8BD-091023600B18}"/>
          </ac:cxnSpMkLst>
        </pc:cxnChg>
        <pc:cxnChg chg="add del mod">
          <ac:chgData name="Chris Halsted" userId="f59edbd599ed6108" providerId="LiveId" clId="{DEC1A36B-8CE1-4C6E-B2E7-C0DC2C820918}" dt="2017-11-22T18:04:13.399" v="3082" actId="478"/>
          <ac:cxnSpMkLst>
            <pc:docMk/>
            <pc:sldMk cId="2034753500" sldId="263"/>
            <ac:cxnSpMk id="10" creationId="{84CCEFE9-1294-4072-8F87-7884D9E93E88}"/>
          </ac:cxnSpMkLst>
        </pc:cxnChg>
        <pc:cxnChg chg="del mod">
          <ac:chgData name="Chris Halsted" userId="f59edbd599ed6108" providerId="LiveId" clId="{DEC1A36B-8CE1-4C6E-B2E7-C0DC2C820918}" dt="2017-11-22T17:54:42.554" v="3081" actId="478"/>
          <ac:cxnSpMkLst>
            <pc:docMk/>
            <pc:sldMk cId="2034753500" sldId="263"/>
            <ac:cxnSpMk id="17" creationId="{3238D649-CF95-4C4F-8F7F-3A5FB443D6A4}"/>
          </ac:cxnSpMkLst>
        </pc:cxnChg>
        <pc:cxnChg chg="del mod">
          <ac:chgData name="Chris Halsted" userId="f59edbd599ed6108" providerId="LiveId" clId="{DEC1A36B-8CE1-4C6E-B2E7-C0DC2C820918}" dt="2017-11-22T17:54:42.554" v="3081" actId="478"/>
          <ac:cxnSpMkLst>
            <pc:docMk/>
            <pc:sldMk cId="2034753500" sldId="263"/>
            <ac:cxnSpMk id="18" creationId="{3E12BB97-5ECE-4A94-BA10-553365729893}"/>
          </ac:cxnSpMkLst>
        </pc:cxnChg>
        <pc:cxnChg chg="del mod">
          <ac:chgData name="Chris Halsted" userId="f59edbd599ed6108" providerId="LiveId" clId="{DEC1A36B-8CE1-4C6E-B2E7-C0DC2C820918}" dt="2017-11-22T17:54:42.554" v="3081" actId="478"/>
          <ac:cxnSpMkLst>
            <pc:docMk/>
            <pc:sldMk cId="2034753500" sldId="263"/>
            <ac:cxnSpMk id="19" creationId="{7FF9EB69-7D0F-405F-88D5-EA69496D77A5}"/>
          </ac:cxnSpMkLst>
        </pc:cxnChg>
        <pc:cxnChg chg="add del mod">
          <ac:chgData name="Chris Halsted" userId="f59edbd599ed6108" providerId="LiveId" clId="{DEC1A36B-8CE1-4C6E-B2E7-C0DC2C820918}" dt="2017-11-17T19:51:12.402" v="1462" actId="478"/>
          <ac:cxnSpMkLst>
            <pc:docMk/>
            <pc:sldMk cId="2034753500" sldId="263"/>
            <ac:cxnSpMk id="20" creationId="{55ABED18-0581-44FB-BAE0-31C226354796}"/>
          </ac:cxnSpMkLst>
        </pc:cxnChg>
      </pc:sldChg>
      <pc:sldChg chg="addSp delSp modSp del">
        <pc:chgData name="Chris Halsted" userId="f59edbd599ed6108" providerId="LiveId" clId="{DEC1A36B-8CE1-4C6E-B2E7-C0DC2C820918}" dt="2017-11-20T16:52:03.323" v="1478" actId="2696"/>
        <pc:sldMkLst>
          <pc:docMk/>
          <pc:sldMk cId="1458998392" sldId="264"/>
        </pc:sldMkLst>
        <pc:spChg chg="mod">
          <ac:chgData name="Chris Halsted" userId="f59edbd599ed6108" providerId="LiveId" clId="{DEC1A36B-8CE1-4C6E-B2E7-C0DC2C820918}" dt="2017-11-17T16:06:04.358" v="887" actId="1076"/>
          <ac:spMkLst>
            <pc:docMk/>
            <pc:sldMk cId="1458998392" sldId="264"/>
            <ac:spMk id="2" creationId="{2FABFCC7-FAD8-43D8-9CD9-5635EB1DA4C9}"/>
          </ac:spMkLst>
        </pc:spChg>
        <pc:spChg chg="mod">
          <ac:chgData name="Chris Halsted" userId="f59edbd599ed6108" providerId="LiveId" clId="{DEC1A36B-8CE1-4C6E-B2E7-C0DC2C820918}" dt="2017-11-17T16:06:04.358" v="887" actId="1076"/>
          <ac:spMkLst>
            <pc:docMk/>
            <pc:sldMk cId="1458998392" sldId="264"/>
            <ac:spMk id="4" creationId="{D71E4AF6-8B86-4BDF-A15B-1E6A1E1BD4A0}"/>
          </ac:spMkLst>
        </pc:spChg>
        <pc:spChg chg="del">
          <ac:chgData name="Chris Halsted" userId="f59edbd599ed6108" providerId="LiveId" clId="{DEC1A36B-8CE1-4C6E-B2E7-C0DC2C820918}" dt="2017-11-17T16:05:55.944" v="885" actId="478"/>
          <ac:spMkLst>
            <pc:docMk/>
            <pc:sldMk cId="1458998392" sldId="264"/>
            <ac:spMk id="8" creationId="{AA6CAB3C-2DBC-42D6-9D9A-3C4AB2EC8B2D}"/>
          </ac:spMkLst>
        </pc:spChg>
        <pc:spChg chg="add">
          <ac:chgData name="Chris Halsted" userId="f59edbd599ed6108" providerId="LiveId" clId="{DEC1A36B-8CE1-4C6E-B2E7-C0DC2C820918}" dt="2017-11-17T16:05:56.211" v="886" actId="2696"/>
          <ac:spMkLst>
            <pc:docMk/>
            <pc:sldMk cId="1458998392" sldId="264"/>
            <ac:spMk id="9" creationId="{3D6A2C5E-7E37-4D98-A115-52EEE79894CE}"/>
          </ac:spMkLst>
        </pc:spChg>
        <pc:spChg chg="mod">
          <ac:chgData name="Chris Halsted" userId="f59edbd599ed6108" providerId="LiveId" clId="{DEC1A36B-8CE1-4C6E-B2E7-C0DC2C820918}" dt="2017-11-17T16:06:04.358" v="887" actId="1076"/>
          <ac:spMkLst>
            <pc:docMk/>
            <pc:sldMk cId="1458998392" sldId="264"/>
            <ac:spMk id="15" creationId="{D0AD859D-D188-4567-9918-E47CDE0B0643}"/>
          </ac:spMkLst>
        </pc:spChg>
        <pc:cxnChg chg="mod">
          <ac:chgData name="Chris Halsted" userId="f59edbd599ed6108" providerId="LiveId" clId="{DEC1A36B-8CE1-4C6E-B2E7-C0DC2C820918}" dt="2017-11-17T16:06:12.166" v="888" actId="1076"/>
          <ac:cxnSpMkLst>
            <pc:docMk/>
            <pc:sldMk cId="1458998392" sldId="264"/>
            <ac:cxnSpMk id="5" creationId="{D3F89BCB-3B59-44BD-8CF1-8BF093F9F642}"/>
          </ac:cxnSpMkLst>
        </pc:cxnChg>
        <pc:cxnChg chg="mod">
          <ac:chgData name="Chris Halsted" userId="f59edbd599ed6108" providerId="LiveId" clId="{DEC1A36B-8CE1-4C6E-B2E7-C0DC2C820918}" dt="2017-11-17T16:06:12.166" v="888" actId="1076"/>
          <ac:cxnSpMkLst>
            <pc:docMk/>
            <pc:sldMk cId="1458998392" sldId="264"/>
            <ac:cxnSpMk id="6" creationId="{1F58AE44-B0F9-4BBA-918A-A9AB13F6AB42}"/>
          </ac:cxnSpMkLst>
        </pc:cxnChg>
        <pc:cxnChg chg="mod">
          <ac:chgData name="Chris Halsted" userId="f59edbd599ed6108" providerId="LiveId" clId="{DEC1A36B-8CE1-4C6E-B2E7-C0DC2C820918}" dt="2017-11-17T16:06:12.166" v="888" actId="1076"/>
          <ac:cxnSpMkLst>
            <pc:docMk/>
            <pc:sldMk cId="1458998392" sldId="264"/>
            <ac:cxnSpMk id="7" creationId="{00A42245-204F-4DE4-A3FA-0A71272C590C}"/>
          </ac:cxnSpMkLst>
        </pc:cxnChg>
      </pc:sldChg>
      <pc:sldChg chg="addSp delSp modSp modAnim">
        <pc:chgData name="Chris Halsted" userId="f59edbd599ed6108" providerId="LiveId" clId="{DEC1A36B-8CE1-4C6E-B2E7-C0DC2C820918}" dt="2017-11-29T23:03:30.053" v="6372" actId="20577"/>
        <pc:sldMkLst>
          <pc:docMk/>
          <pc:sldMk cId="1793049080" sldId="265"/>
        </pc:sldMkLst>
        <pc:spChg chg="add mod">
          <ac:chgData name="Chris Halsted" userId="f59edbd599ed6108" providerId="LiveId" clId="{DEC1A36B-8CE1-4C6E-B2E7-C0DC2C820918}" dt="2017-11-28T22:43:16.448" v="6331" actId="1076"/>
          <ac:spMkLst>
            <pc:docMk/>
            <pc:sldMk cId="1793049080" sldId="265"/>
            <ac:spMk id="2" creationId="{4F365ED2-10FD-49D9-9302-D8CD6A9E0742}"/>
          </ac:spMkLst>
        </pc:spChg>
        <pc:spChg chg="del">
          <ac:chgData name="Chris Halsted" userId="f59edbd599ed6108" providerId="LiveId" clId="{DEC1A36B-8CE1-4C6E-B2E7-C0DC2C820918}" dt="2017-11-17T16:06:27.679" v="889" actId="478"/>
          <ac:spMkLst>
            <pc:docMk/>
            <pc:sldMk cId="1793049080" sldId="265"/>
            <ac:spMk id="2" creationId="{2FABFCC7-FAD8-43D8-9CD9-5635EB1DA4C9}"/>
          </ac:spMkLst>
        </pc:spChg>
        <pc:spChg chg="del">
          <ac:chgData name="Chris Halsted" userId="f59edbd599ed6108" providerId="LiveId" clId="{DEC1A36B-8CE1-4C6E-B2E7-C0DC2C820918}" dt="2017-11-17T16:06:27.679" v="889" actId="478"/>
          <ac:spMkLst>
            <pc:docMk/>
            <pc:sldMk cId="1793049080" sldId="265"/>
            <ac:spMk id="4" creationId="{D71E4AF6-8B86-4BDF-A15B-1E6A1E1BD4A0}"/>
          </ac:spMkLst>
        </pc:spChg>
        <pc:spChg chg="mod">
          <ac:chgData name="Chris Halsted" userId="f59edbd599ed6108" providerId="LiveId" clId="{DEC1A36B-8CE1-4C6E-B2E7-C0DC2C820918}" dt="2017-11-26T16:25:54.692" v="3854" actId="1076"/>
          <ac:spMkLst>
            <pc:docMk/>
            <pc:sldMk cId="1793049080" sldId="265"/>
            <ac:spMk id="8" creationId="{A20F20DF-0E85-4D45-88CE-AF542C14F9DF}"/>
          </ac:spMkLst>
        </pc:spChg>
        <pc:spChg chg="mod">
          <ac:chgData name="Chris Halsted" userId="f59edbd599ed6108" providerId="LiveId" clId="{DEC1A36B-8CE1-4C6E-B2E7-C0DC2C820918}" dt="2017-11-28T22:44:01.415" v="6345" actId="1076"/>
          <ac:spMkLst>
            <pc:docMk/>
            <pc:sldMk cId="1793049080" sldId="265"/>
            <ac:spMk id="9" creationId="{155E1902-2C8B-4179-9D07-0EBE88CA1692}"/>
          </ac:spMkLst>
        </pc:spChg>
        <pc:spChg chg="add mod">
          <ac:chgData name="Chris Halsted" userId="f59edbd599ed6108" providerId="LiveId" clId="{DEC1A36B-8CE1-4C6E-B2E7-C0DC2C820918}" dt="2017-11-26T16:25:17.968" v="3847" actId="1076"/>
          <ac:spMkLst>
            <pc:docMk/>
            <pc:sldMk cId="1793049080" sldId="265"/>
            <ac:spMk id="25" creationId="{55190251-F4AA-42E1-AE0B-66E6567096CD}"/>
          </ac:spMkLst>
        </pc:spChg>
        <pc:spChg chg="add mod">
          <ac:chgData name="Chris Halsted" userId="f59edbd599ed6108" providerId="LiveId" clId="{DEC1A36B-8CE1-4C6E-B2E7-C0DC2C820918}" dt="2017-11-26T16:25:17.968" v="3847" actId="1076"/>
          <ac:spMkLst>
            <pc:docMk/>
            <pc:sldMk cId="1793049080" sldId="265"/>
            <ac:spMk id="26" creationId="{932725E1-4D7B-4A15-A32E-572419B489FA}"/>
          </ac:spMkLst>
        </pc:spChg>
        <pc:spChg chg="mod">
          <ac:chgData name="Chris Halsted" userId="f59edbd599ed6108" providerId="LiveId" clId="{DEC1A36B-8CE1-4C6E-B2E7-C0DC2C820918}" dt="2017-11-26T16:27:11.098" v="3868" actId="1076"/>
          <ac:spMkLst>
            <pc:docMk/>
            <pc:sldMk cId="1793049080" sldId="265"/>
            <ac:spMk id="29" creationId="{F41C600C-7093-4D0A-B37E-92CA5923BD7F}"/>
          </ac:spMkLst>
        </pc:spChg>
        <pc:spChg chg="add mod">
          <ac:chgData name="Chris Halsted" userId="f59edbd599ed6108" providerId="LiveId" clId="{DEC1A36B-8CE1-4C6E-B2E7-C0DC2C820918}" dt="2017-11-26T16:25:22.612" v="3848" actId="1076"/>
          <ac:spMkLst>
            <pc:docMk/>
            <pc:sldMk cId="1793049080" sldId="265"/>
            <ac:spMk id="36" creationId="{917CE8BC-0B06-4E9C-B194-B9B975A1B977}"/>
          </ac:spMkLst>
        </pc:spChg>
        <pc:spChg chg="add mod">
          <ac:chgData name="Chris Halsted" userId="f59edbd599ed6108" providerId="LiveId" clId="{DEC1A36B-8CE1-4C6E-B2E7-C0DC2C820918}" dt="2017-11-28T22:43:24.913" v="6333" actId="1076"/>
          <ac:spMkLst>
            <pc:docMk/>
            <pc:sldMk cId="1793049080" sldId="265"/>
            <ac:spMk id="37" creationId="{F4AC2515-FB35-49FD-AEB3-9607B64B0F7A}"/>
          </ac:spMkLst>
        </pc:spChg>
        <pc:spChg chg="add del mod">
          <ac:chgData name="Chris Halsted" userId="f59edbd599ed6108" providerId="LiveId" clId="{DEC1A36B-8CE1-4C6E-B2E7-C0DC2C820918}" dt="2017-11-22T18:16:45.317" v="3154" actId="478"/>
          <ac:spMkLst>
            <pc:docMk/>
            <pc:sldMk cId="1793049080" sldId="265"/>
            <ac:spMk id="37" creationId="{8CC73293-7A65-4131-8A5C-2F693825AD7D}"/>
          </ac:spMkLst>
        </pc:spChg>
        <pc:spChg chg="add">
          <ac:chgData name="Chris Halsted" userId="f59edbd599ed6108" providerId="LiveId" clId="{DEC1A36B-8CE1-4C6E-B2E7-C0DC2C820918}" dt="2017-11-22T18:16:46.366" v="3155" actId="208"/>
          <ac:spMkLst>
            <pc:docMk/>
            <pc:sldMk cId="1793049080" sldId="265"/>
            <ac:spMk id="38" creationId="{653D5DC1-2717-453C-B92C-AFF1DA86CBC1}"/>
          </ac:spMkLst>
        </pc:spChg>
        <pc:spChg chg="add mod">
          <ac:chgData name="Chris Halsted" userId="f59edbd599ed6108" providerId="LiveId" clId="{DEC1A36B-8CE1-4C6E-B2E7-C0DC2C820918}" dt="2017-11-28T22:43:30.343" v="6335" actId="1076"/>
          <ac:spMkLst>
            <pc:docMk/>
            <pc:sldMk cId="1793049080" sldId="265"/>
            <ac:spMk id="41" creationId="{67A1149A-162F-4D48-A4E6-522E47DA33B1}"/>
          </ac:spMkLst>
        </pc:spChg>
        <pc:spChg chg="del">
          <ac:chgData name="Chris Halsted" userId="f59edbd599ed6108" providerId="LiveId" clId="{DEC1A36B-8CE1-4C6E-B2E7-C0DC2C820918}" dt="2017-11-17T16:07:13.152" v="896" actId="478"/>
          <ac:spMkLst>
            <pc:docMk/>
            <pc:sldMk cId="1793049080" sldId="265"/>
            <ac:spMk id="41" creationId="{0423D9C4-5F51-46D6-8315-5CC7F6D5C7C3}"/>
          </ac:spMkLst>
        </pc:spChg>
        <pc:spChg chg="add mod">
          <ac:chgData name="Chris Halsted" userId="f59edbd599ed6108" providerId="LiveId" clId="{DEC1A36B-8CE1-4C6E-B2E7-C0DC2C820918}" dt="2017-11-28T22:43:53.454" v="6340" actId="1076"/>
          <ac:spMkLst>
            <pc:docMk/>
            <pc:sldMk cId="1793049080" sldId="265"/>
            <ac:spMk id="42" creationId="{57F5FED9-C493-4D7C-ADC8-FFC5F7C1E2A2}"/>
          </ac:spMkLst>
        </pc:spChg>
        <pc:spChg chg="add mod">
          <ac:chgData name="Chris Halsted" userId="f59edbd599ed6108" providerId="LiveId" clId="{DEC1A36B-8CE1-4C6E-B2E7-C0DC2C820918}" dt="2017-11-28T22:44:05.932" v="6346" actId="1076"/>
          <ac:spMkLst>
            <pc:docMk/>
            <pc:sldMk cId="1793049080" sldId="265"/>
            <ac:spMk id="43" creationId="{D5A5B1B2-EDAB-4B53-A8F7-8BA02AB40792}"/>
          </ac:spMkLst>
        </pc:spChg>
        <pc:spChg chg="add mod">
          <ac:chgData name="Chris Halsted" userId="f59edbd599ed6108" providerId="LiveId" clId="{DEC1A36B-8CE1-4C6E-B2E7-C0DC2C820918}" dt="2017-11-28T22:43:57.725" v="6343" actId="1076"/>
          <ac:spMkLst>
            <pc:docMk/>
            <pc:sldMk cId="1793049080" sldId="265"/>
            <ac:spMk id="44" creationId="{234E18A5-3CBF-4D74-ADF0-EFF7F0ABBCF6}"/>
          </ac:spMkLst>
        </pc:spChg>
        <pc:spChg chg="add mod">
          <ac:chgData name="Chris Halsted" userId="f59edbd599ed6108" providerId="LiveId" clId="{DEC1A36B-8CE1-4C6E-B2E7-C0DC2C820918}" dt="2017-11-28T22:44:10.303" v="6348" actId="1076"/>
          <ac:spMkLst>
            <pc:docMk/>
            <pc:sldMk cId="1793049080" sldId="265"/>
            <ac:spMk id="45" creationId="{BDA35C1D-DA85-4BAE-B0EB-743EBD97910C}"/>
          </ac:spMkLst>
        </pc:spChg>
        <pc:spChg chg="add mod">
          <ac:chgData name="Chris Halsted" userId="f59edbd599ed6108" providerId="LiveId" clId="{DEC1A36B-8CE1-4C6E-B2E7-C0DC2C820918}" dt="2017-11-28T22:44:14.506" v="6350" actId="1076"/>
          <ac:spMkLst>
            <pc:docMk/>
            <pc:sldMk cId="1793049080" sldId="265"/>
            <ac:spMk id="46" creationId="{AC9E60D5-63AE-420C-9BA1-76FE688ADCA2}"/>
          </ac:spMkLst>
        </pc:spChg>
        <pc:spChg chg="add mod">
          <ac:chgData name="Chris Halsted" userId="f59edbd599ed6108" providerId="LiveId" clId="{DEC1A36B-8CE1-4C6E-B2E7-C0DC2C820918}" dt="2017-11-28T22:44:19.873" v="6352" actId="1076"/>
          <ac:spMkLst>
            <pc:docMk/>
            <pc:sldMk cId="1793049080" sldId="265"/>
            <ac:spMk id="47" creationId="{09F794D5-BA63-4465-8684-7A0F438D5D48}"/>
          </ac:spMkLst>
        </pc:spChg>
        <pc:spChg chg="del">
          <ac:chgData name="Chris Halsted" userId="f59edbd599ed6108" providerId="LiveId" clId="{DEC1A36B-8CE1-4C6E-B2E7-C0DC2C820918}" dt="2017-11-17T16:06:27.679" v="889" actId="478"/>
          <ac:spMkLst>
            <pc:docMk/>
            <pc:sldMk cId="1793049080" sldId="265"/>
            <ac:spMk id="55" creationId="{C0EC63E8-D826-4DB2-B5BE-ECDFE02FB451}"/>
          </ac:spMkLst>
        </pc:spChg>
        <pc:spChg chg="mod">
          <ac:chgData name="Chris Halsted" userId="f59edbd599ed6108" providerId="LiveId" clId="{DEC1A36B-8CE1-4C6E-B2E7-C0DC2C820918}" dt="2017-11-26T16:26:03.578" v="3855" actId="1076"/>
          <ac:spMkLst>
            <pc:docMk/>
            <pc:sldMk cId="1793049080" sldId="265"/>
            <ac:spMk id="56" creationId="{512D06C0-7011-404F-881E-A84A388B1BB6}"/>
          </ac:spMkLst>
        </pc:spChg>
        <pc:spChg chg="mod">
          <ac:chgData name="Chris Halsted" userId="f59edbd599ed6108" providerId="LiveId" clId="{DEC1A36B-8CE1-4C6E-B2E7-C0DC2C820918}" dt="2017-11-26T16:27:15.847" v="3869" actId="1076"/>
          <ac:spMkLst>
            <pc:docMk/>
            <pc:sldMk cId="1793049080" sldId="265"/>
            <ac:spMk id="62" creationId="{F46CCEC1-53FC-4162-B8AF-D6DCA2822079}"/>
          </ac:spMkLst>
        </pc:spChg>
        <pc:spChg chg="add">
          <ac:chgData name="Chris Halsted" userId="f59edbd599ed6108" providerId="LiveId" clId="{DEC1A36B-8CE1-4C6E-B2E7-C0DC2C820918}" dt="2017-11-26T16:29:13.619" v="3891" actId="208"/>
          <ac:spMkLst>
            <pc:docMk/>
            <pc:sldMk cId="1793049080" sldId="265"/>
            <ac:spMk id="72" creationId="{E8C855F7-87C9-459D-B32D-F07B1808E692}"/>
          </ac:spMkLst>
        </pc:spChg>
        <pc:spChg chg="add mod">
          <ac:chgData name="Chris Halsted" userId="f59edbd599ed6108" providerId="LiveId" clId="{DEC1A36B-8CE1-4C6E-B2E7-C0DC2C820918}" dt="2017-11-26T16:33:24.298" v="3931" actId="208"/>
          <ac:spMkLst>
            <pc:docMk/>
            <pc:sldMk cId="1793049080" sldId="265"/>
            <ac:spMk id="73" creationId="{4D36170A-E7B8-4575-9B85-86A1DFFAD427}"/>
          </ac:spMkLst>
        </pc:spChg>
        <pc:spChg chg="add">
          <ac:chgData name="Chris Halsted" userId="f59edbd599ed6108" providerId="LiveId" clId="{DEC1A36B-8CE1-4C6E-B2E7-C0DC2C820918}" dt="2017-11-26T16:29:13.619" v="3891" actId="208"/>
          <ac:spMkLst>
            <pc:docMk/>
            <pc:sldMk cId="1793049080" sldId="265"/>
            <ac:spMk id="74" creationId="{D4B71A5C-BF5F-4CEC-9C2D-87695992EA9B}"/>
          </ac:spMkLst>
        </pc:spChg>
        <pc:spChg chg="add">
          <ac:chgData name="Chris Halsted" userId="f59edbd599ed6108" providerId="LiveId" clId="{DEC1A36B-8CE1-4C6E-B2E7-C0DC2C820918}" dt="2017-11-26T16:29:13.619" v="3891" actId="208"/>
          <ac:spMkLst>
            <pc:docMk/>
            <pc:sldMk cId="1793049080" sldId="265"/>
            <ac:spMk id="75" creationId="{C0A37F6F-DB7C-4E09-B9E9-93BE62302536}"/>
          </ac:spMkLst>
        </pc:spChg>
        <pc:spChg chg="add">
          <ac:chgData name="Chris Halsted" userId="f59edbd599ed6108" providerId="LiveId" clId="{DEC1A36B-8CE1-4C6E-B2E7-C0DC2C820918}" dt="2017-11-26T16:29:13.619" v="3891" actId="208"/>
          <ac:spMkLst>
            <pc:docMk/>
            <pc:sldMk cId="1793049080" sldId="265"/>
            <ac:spMk id="76" creationId="{57191B15-15CF-4F3E-A7AA-42EC570D7AF0}"/>
          </ac:spMkLst>
        </pc:spChg>
        <pc:spChg chg="add mod">
          <ac:chgData name="Chris Halsted" userId="f59edbd599ed6108" providerId="LiveId" clId="{DEC1A36B-8CE1-4C6E-B2E7-C0DC2C820918}" dt="2017-11-26T22:39:11.697" v="4521" actId="208"/>
          <ac:spMkLst>
            <pc:docMk/>
            <pc:sldMk cId="1793049080" sldId="265"/>
            <ac:spMk id="77" creationId="{1860E08F-495A-4395-9813-51C997B6D1C9}"/>
          </ac:spMkLst>
        </pc:spChg>
        <pc:spChg chg="add mod">
          <ac:chgData name="Chris Halsted" userId="f59edbd599ed6108" providerId="LiveId" clId="{DEC1A36B-8CE1-4C6E-B2E7-C0DC2C820918}" dt="2017-11-26T22:39:42.857" v="4526" actId="208"/>
          <ac:spMkLst>
            <pc:docMk/>
            <pc:sldMk cId="1793049080" sldId="265"/>
            <ac:spMk id="78" creationId="{EE07AB54-1434-4CE3-9998-259C4D61B18F}"/>
          </ac:spMkLst>
        </pc:spChg>
        <pc:spChg chg="add mod">
          <ac:chgData name="Chris Halsted" userId="f59edbd599ed6108" providerId="LiveId" clId="{DEC1A36B-8CE1-4C6E-B2E7-C0DC2C820918}" dt="2017-11-26T22:39:29.244" v="4524" actId="208"/>
          <ac:spMkLst>
            <pc:docMk/>
            <pc:sldMk cId="1793049080" sldId="265"/>
            <ac:spMk id="79" creationId="{A35CE7DB-91FC-44C4-8EBB-FB569D95A9AD}"/>
          </ac:spMkLst>
        </pc:spChg>
        <pc:spChg chg="add">
          <ac:chgData name="Chris Halsted" userId="f59edbd599ed6108" providerId="LiveId" clId="{DEC1A36B-8CE1-4C6E-B2E7-C0DC2C820918}" dt="2017-11-26T16:29:13.619" v="3891" actId="208"/>
          <ac:spMkLst>
            <pc:docMk/>
            <pc:sldMk cId="1793049080" sldId="265"/>
            <ac:spMk id="80" creationId="{0810C12A-1F82-4FD5-9C54-5B7369BA08B4}"/>
          </ac:spMkLst>
        </pc:spChg>
        <pc:spChg chg="add">
          <ac:chgData name="Chris Halsted" userId="f59edbd599ed6108" providerId="LiveId" clId="{DEC1A36B-8CE1-4C6E-B2E7-C0DC2C820918}" dt="2017-11-26T16:29:13.619" v="3891" actId="208"/>
          <ac:spMkLst>
            <pc:docMk/>
            <pc:sldMk cId="1793049080" sldId="265"/>
            <ac:spMk id="81" creationId="{1C35924D-61DD-425C-87C5-360B28171501}"/>
          </ac:spMkLst>
        </pc:spChg>
        <pc:cxnChg chg="del">
          <ac:chgData name="Chris Halsted" userId="f59edbd599ed6108" providerId="LiveId" clId="{DEC1A36B-8CE1-4C6E-B2E7-C0DC2C820918}" dt="2017-11-17T16:06:27.679" v="889" actId="478"/>
          <ac:cxnSpMkLst>
            <pc:docMk/>
            <pc:sldMk cId="1793049080" sldId="265"/>
            <ac:cxnSpMk id="5" creationId="{D3F89BCB-3B59-44BD-8CF1-8BF093F9F642}"/>
          </ac:cxnSpMkLst>
        </pc:cxnChg>
        <pc:cxnChg chg="del">
          <ac:chgData name="Chris Halsted" userId="f59edbd599ed6108" providerId="LiveId" clId="{DEC1A36B-8CE1-4C6E-B2E7-C0DC2C820918}" dt="2017-11-17T16:06:27.679" v="889" actId="478"/>
          <ac:cxnSpMkLst>
            <pc:docMk/>
            <pc:sldMk cId="1793049080" sldId="265"/>
            <ac:cxnSpMk id="6" creationId="{1F58AE44-B0F9-4BBA-918A-A9AB13F6AB42}"/>
          </ac:cxnSpMkLst>
        </pc:cxnChg>
        <pc:cxnChg chg="del">
          <ac:chgData name="Chris Halsted" userId="f59edbd599ed6108" providerId="LiveId" clId="{DEC1A36B-8CE1-4C6E-B2E7-C0DC2C820918}" dt="2017-11-17T16:06:27.679" v="889" actId="478"/>
          <ac:cxnSpMkLst>
            <pc:docMk/>
            <pc:sldMk cId="1793049080" sldId="265"/>
            <ac:cxnSpMk id="7" creationId="{00A42245-204F-4DE4-A3FA-0A71272C590C}"/>
          </ac:cxnSpMkLst>
        </pc:cxnChg>
        <pc:cxnChg chg="mod">
          <ac:chgData name="Chris Halsted" userId="f59edbd599ed6108" providerId="LiveId" clId="{DEC1A36B-8CE1-4C6E-B2E7-C0DC2C820918}" dt="2017-11-28T22:43:44.017" v="6338" actId="14100"/>
          <ac:cxnSpMkLst>
            <pc:docMk/>
            <pc:sldMk cId="1793049080" sldId="265"/>
            <ac:cxnSpMk id="10" creationId="{50871D22-81DA-47D9-9C0B-163D7136717C}"/>
          </ac:cxnSpMkLst>
        </pc:cxnChg>
        <pc:cxnChg chg="mod">
          <ac:chgData name="Chris Halsted" userId="f59edbd599ed6108" providerId="LiveId" clId="{DEC1A36B-8CE1-4C6E-B2E7-C0DC2C820918}" dt="2017-11-26T16:25:29.852" v="3850" actId="14100"/>
          <ac:cxnSpMkLst>
            <pc:docMk/>
            <pc:sldMk cId="1793049080" sldId="265"/>
            <ac:cxnSpMk id="11" creationId="{DF5CB35D-11BC-4FE5-9C96-DDE796862585}"/>
          </ac:cxnSpMkLst>
        </pc:cxnChg>
        <pc:cxnChg chg="mod">
          <ac:chgData name="Chris Halsted" userId="f59edbd599ed6108" providerId="LiveId" clId="{DEC1A36B-8CE1-4C6E-B2E7-C0DC2C820918}" dt="2017-11-28T22:43:38.901" v="6337" actId="14100"/>
          <ac:cxnSpMkLst>
            <pc:docMk/>
            <pc:sldMk cId="1793049080" sldId="265"/>
            <ac:cxnSpMk id="12" creationId="{72DBC25A-4C2B-44C7-A2BE-1F0C62D0C217}"/>
          </ac:cxnSpMkLst>
        </pc:cxnChg>
        <pc:cxnChg chg="add mod">
          <ac:chgData name="Chris Halsted" userId="f59edbd599ed6108" providerId="LiveId" clId="{DEC1A36B-8CE1-4C6E-B2E7-C0DC2C820918}" dt="2017-11-26T16:25:04.352" v="3844" actId="14100"/>
          <ac:cxnSpMkLst>
            <pc:docMk/>
            <pc:sldMk cId="1793049080" sldId="265"/>
            <ac:cxnSpMk id="27" creationId="{EEDFD11B-6C6E-407B-ADC4-6219784C7B5A}"/>
          </ac:cxnSpMkLst>
        </pc:cxnChg>
        <pc:cxnChg chg="add mod">
          <ac:chgData name="Chris Halsted" userId="f59edbd599ed6108" providerId="LiveId" clId="{DEC1A36B-8CE1-4C6E-B2E7-C0DC2C820918}" dt="2017-11-26T16:25:04.352" v="3844" actId="14100"/>
          <ac:cxnSpMkLst>
            <pc:docMk/>
            <pc:sldMk cId="1793049080" sldId="265"/>
            <ac:cxnSpMk id="28" creationId="{11E8EE2B-272F-4BE0-B604-B31151C8917F}"/>
          </ac:cxnSpMkLst>
        </pc:cxnChg>
        <pc:cxnChg chg="mod">
          <ac:chgData name="Chris Halsted" userId="f59edbd599ed6108" providerId="LiveId" clId="{DEC1A36B-8CE1-4C6E-B2E7-C0DC2C820918}" dt="2017-11-26T16:28:39.820" v="3884" actId="14100"/>
          <ac:cxnSpMkLst>
            <pc:docMk/>
            <pc:sldMk cId="1793049080" sldId="265"/>
            <ac:cxnSpMk id="30" creationId="{3B421F13-9FBB-47E0-B6C2-A3ED735C02BE}"/>
          </ac:cxnSpMkLst>
        </pc:cxnChg>
        <pc:cxnChg chg="mod">
          <ac:chgData name="Chris Halsted" userId="f59edbd599ed6108" providerId="LiveId" clId="{DEC1A36B-8CE1-4C6E-B2E7-C0DC2C820918}" dt="2017-11-26T16:28:36.002" v="3883" actId="14100"/>
          <ac:cxnSpMkLst>
            <pc:docMk/>
            <pc:sldMk cId="1793049080" sldId="265"/>
            <ac:cxnSpMk id="31" creationId="{36A6D37B-05FC-488B-A1B5-4A92253874B0}"/>
          </ac:cxnSpMkLst>
        </pc:cxnChg>
        <pc:cxnChg chg="mod">
          <ac:chgData name="Chris Halsted" userId="f59edbd599ed6108" providerId="LiveId" clId="{DEC1A36B-8CE1-4C6E-B2E7-C0DC2C820918}" dt="2017-11-26T16:27:45.830" v="3871" actId="14100"/>
          <ac:cxnSpMkLst>
            <pc:docMk/>
            <pc:sldMk cId="1793049080" sldId="265"/>
            <ac:cxnSpMk id="32" creationId="{70206EB7-D12A-4D93-AAD7-4A3BB311B6E4}"/>
          </ac:cxnSpMkLst>
        </pc:cxnChg>
        <pc:cxnChg chg="mod">
          <ac:chgData name="Chris Halsted" userId="f59edbd599ed6108" providerId="LiveId" clId="{DEC1A36B-8CE1-4C6E-B2E7-C0DC2C820918}" dt="2017-11-26T16:28:43.913" v="3885" actId="14100"/>
          <ac:cxnSpMkLst>
            <pc:docMk/>
            <pc:sldMk cId="1793049080" sldId="265"/>
            <ac:cxnSpMk id="33" creationId="{A81DE1AC-C2DA-4217-A522-2580623FA8B6}"/>
          </ac:cxnSpMkLst>
        </pc:cxnChg>
        <pc:cxnChg chg="mod">
          <ac:chgData name="Chris Halsted" userId="f59edbd599ed6108" providerId="LiveId" clId="{DEC1A36B-8CE1-4C6E-B2E7-C0DC2C820918}" dt="2017-11-26T16:28:47.122" v="3886" actId="14100"/>
          <ac:cxnSpMkLst>
            <pc:docMk/>
            <pc:sldMk cId="1793049080" sldId="265"/>
            <ac:cxnSpMk id="34" creationId="{B1BE7C4F-3DA8-48C6-9D7D-2F0D82FE4DA3}"/>
          </ac:cxnSpMkLst>
        </pc:cxnChg>
        <pc:cxnChg chg="add mod">
          <ac:chgData name="Chris Halsted" userId="f59edbd599ed6108" providerId="LiveId" clId="{DEC1A36B-8CE1-4C6E-B2E7-C0DC2C820918}" dt="2017-11-26T16:25:04.352" v="3844" actId="14100"/>
          <ac:cxnSpMkLst>
            <pc:docMk/>
            <pc:sldMk cId="1793049080" sldId="265"/>
            <ac:cxnSpMk id="35" creationId="{E01E3D07-58DB-472F-94BA-4CA3D591AC11}"/>
          </ac:cxnSpMkLst>
        </pc:cxnChg>
        <pc:cxnChg chg="mod">
          <ac:chgData name="Chris Halsted" userId="f59edbd599ed6108" providerId="LiveId" clId="{DEC1A36B-8CE1-4C6E-B2E7-C0DC2C820918}" dt="2017-11-26T16:29:06.634" v="3890" actId="14100"/>
          <ac:cxnSpMkLst>
            <pc:docMk/>
            <pc:sldMk cId="1793049080" sldId="265"/>
            <ac:cxnSpMk id="40" creationId="{6E6BEBAC-3036-46DE-822C-FB40E383DE53}"/>
          </ac:cxnSpMkLst>
        </pc:cxnChg>
      </pc:sldChg>
      <pc:sldChg chg="addSp delSp modSp delAnim modAnim">
        <pc:chgData name="Chris Halsted" userId="f59edbd599ed6108" providerId="LiveId" clId="{DEC1A36B-8CE1-4C6E-B2E7-C0DC2C820918}" dt="2017-11-27T18:54:03.022" v="4748" actId="1076"/>
        <pc:sldMkLst>
          <pc:docMk/>
          <pc:sldMk cId="3260399745" sldId="267"/>
        </pc:sldMkLst>
        <pc:spChg chg="mod">
          <ac:chgData name="Chris Halsted" userId="f59edbd599ed6108" providerId="LiveId" clId="{DEC1A36B-8CE1-4C6E-B2E7-C0DC2C820918}" dt="2017-11-26T16:29:29.503" v="3892" actId="1076"/>
          <ac:spMkLst>
            <pc:docMk/>
            <pc:sldMk cId="3260399745" sldId="267"/>
            <ac:spMk id="2" creationId="{9EFD0121-283D-44E7-91BA-FC35CA3A9D72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3" creationId="{7451CA69-C2C9-4FBD-9B40-7889F914E7BD}"/>
          </ac:spMkLst>
        </pc:spChg>
        <pc:spChg chg="mod">
          <ac:chgData name="Chris Halsted" userId="f59edbd599ed6108" providerId="LiveId" clId="{DEC1A36B-8CE1-4C6E-B2E7-C0DC2C820918}" dt="2017-11-26T16:29:29.503" v="3892" actId="1076"/>
          <ac:spMkLst>
            <pc:docMk/>
            <pc:sldMk cId="3260399745" sldId="267"/>
            <ac:spMk id="4" creationId="{D71E4AF6-8B86-4BDF-A15B-1E6A1E1BD4A0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5" creationId="{202EAA8F-1026-4C45-8073-8F5A5BFAE571}"/>
          </ac:spMkLst>
        </pc:spChg>
        <pc:spChg chg="mod">
          <ac:chgData name="Chris Halsted" userId="f59edbd599ed6108" providerId="LiveId" clId="{DEC1A36B-8CE1-4C6E-B2E7-C0DC2C820918}" dt="2017-11-20T18:36:10.301" v="2826" actId="1076"/>
          <ac:spMkLst>
            <pc:docMk/>
            <pc:sldMk cId="3260399745" sldId="267"/>
            <ac:spMk id="6" creationId="{B8B35BC6-7F83-41C9-9CC5-DAB6CDEF4A7C}"/>
          </ac:spMkLst>
        </pc:spChg>
        <pc:spChg chg="mod">
          <ac:chgData name="Chris Halsted" userId="f59edbd599ed6108" providerId="LiveId" clId="{DEC1A36B-8CE1-4C6E-B2E7-C0DC2C820918}" dt="2017-11-26T16:29:29.503" v="3892" actId="1076"/>
          <ac:spMkLst>
            <pc:docMk/>
            <pc:sldMk cId="3260399745" sldId="267"/>
            <ac:spMk id="9" creationId="{6F83F5D2-EFFF-4318-BF0C-C60B7E870AF0}"/>
          </ac:spMkLst>
        </pc:spChg>
        <pc:spChg chg="mod">
          <ac:chgData name="Chris Halsted" userId="f59edbd599ed6108" providerId="LiveId" clId="{DEC1A36B-8CE1-4C6E-B2E7-C0DC2C820918}" dt="2017-11-26T16:29:29.503" v="3892" actId="1076"/>
          <ac:spMkLst>
            <pc:docMk/>
            <pc:sldMk cId="3260399745" sldId="267"/>
            <ac:spMk id="10" creationId="{F36E1FF1-B391-4BF3-8C58-311A88FC4D50}"/>
          </ac:spMkLst>
        </pc:spChg>
        <pc:spChg chg="mod">
          <ac:chgData name="Chris Halsted" userId="f59edbd599ed6108" providerId="LiveId" clId="{DEC1A36B-8CE1-4C6E-B2E7-C0DC2C820918}" dt="2017-11-26T16:29:29.503" v="3892" actId="1076"/>
          <ac:spMkLst>
            <pc:docMk/>
            <pc:sldMk cId="3260399745" sldId="267"/>
            <ac:spMk id="11" creationId="{42777CAD-CCBD-4D1B-AC05-034B1A329204}"/>
          </ac:spMkLst>
        </pc:spChg>
        <pc:spChg chg="mod">
          <ac:chgData name="Chris Halsted" userId="f59edbd599ed6108" providerId="LiveId" clId="{DEC1A36B-8CE1-4C6E-B2E7-C0DC2C820918}" dt="2017-11-26T16:29:29.503" v="3892" actId="1076"/>
          <ac:spMkLst>
            <pc:docMk/>
            <pc:sldMk cId="3260399745" sldId="267"/>
            <ac:spMk id="12" creationId="{E6E6B8C5-ACC1-4AB8-90F4-24E51161FADE}"/>
          </ac:spMkLst>
        </pc:spChg>
        <pc:spChg chg="mod">
          <ac:chgData name="Chris Halsted" userId="f59edbd599ed6108" providerId="LiveId" clId="{DEC1A36B-8CE1-4C6E-B2E7-C0DC2C820918}" dt="2017-11-26T16:29:29.503" v="3892" actId="1076"/>
          <ac:spMkLst>
            <pc:docMk/>
            <pc:sldMk cId="3260399745" sldId="267"/>
            <ac:spMk id="13" creationId="{BC33E034-ACDF-46AE-8390-728ACAD48F84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14" creationId="{247A3C37-AE58-4A05-B1E9-46F8E2F3BAAA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15" creationId="{26C1FE0C-62AE-43A8-80F0-86DA08CE262F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16" creationId="{3AF53600-8515-433D-81C0-29DEB499B6D1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17" creationId="{8A9F8342-3B3E-47C2-BF56-4AE3DE861C8B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18" creationId="{8109B360-F0C4-4470-BA00-BD0549EF2D80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19" creationId="{123E06BF-7D59-4C92-8D3A-177C59773CF9}"/>
          </ac:spMkLst>
        </pc:spChg>
        <pc:spChg chg="mod">
          <ac:chgData name="Chris Halsted" userId="f59edbd599ed6108" providerId="LiveId" clId="{DEC1A36B-8CE1-4C6E-B2E7-C0DC2C820918}" dt="2017-11-26T16:29:37.370" v="3893" actId="1076"/>
          <ac:spMkLst>
            <pc:docMk/>
            <pc:sldMk cId="3260399745" sldId="267"/>
            <ac:spMk id="20" creationId="{49C99A43-025B-461D-97EE-B2B7F47B41ED}"/>
          </ac:spMkLst>
        </pc:spChg>
        <pc:spChg chg="del">
          <ac:chgData name="Chris Halsted" userId="f59edbd599ed6108" providerId="LiveId" clId="{DEC1A36B-8CE1-4C6E-B2E7-C0DC2C820918}" dt="2017-11-17T16:07:30.544" v="898" actId="478"/>
          <ac:spMkLst>
            <pc:docMk/>
            <pc:sldMk cId="3260399745" sldId="267"/>
            <ac:spMk id="21" creationId="{839C0B99-584C-49BD-96FD-1AE8BB5B8F31}"/>
          </ac:spMkLst>
        </pc:spChg>
        <pc:spChg chg="add del">
          <ac:chgData name="Chris Halsted" userId="f59edbd599ed6108" providerId="LiveId" clId="{DEC1A36B-8CE1-4C6E-B2E7-C0DC2C820918}" dt="2017-11-22T18:16:50.144" v="3156" actId="478"/>
          <ac:spMkLst>
            <pc:docMk/>
            <pc:sldMk cId="3260399745" sldId="267"/>
            <ac:spMk id="24" creationId="{343C9F25-D06E-474E-AA52-9A5FD79617D0}"/>
          </ac:spMkLst>
        </pc:spChg>
        <pc:spChg chg="add mod">
          <ac:chgData name="Chris Halsted" userId="f59edbd599ed6108" providerId="LiveId" clId="{DEC1A36B-8CE1-4C6E-B2E7-C0DC2C820918}" dt="2017-11-27T18:54:03.022" v="4748" actId="1076"/>
          <ac:spMkLst>
            <pc:docMk/>
            <pc:sldMk cId="3260399745" sldId="267"/>
            <ac:spMk id="27" creationId="{6CBB2E25-1B0E-4EC2-BBE8-3B282692A42B}"/>
          </ac:spMkLst>
        </pc:spChg>
        <pc:spChg chg="add">
          <ac:chgData name="Chris Halsted" userId="f59edbd599ed6108" providerId="LiveId" clId="{DEC1A36B-8CE1-4C6E-B2E7-C0DC2C820918}" dt="2017-11-22T18:16:51.381" v="3157" actId="1076"/>
          <ac:spMkLst>
            <pc:docMk/>
            <pc:sldMk cId="3260399745" sldId="267"/>
            <ac:spMk id="28" creationId="{63E32115-0222-47E5-A041-6762A61DD35F}"/>
          </ac:spMkLst>
        </pc:spChg>
        <pc:spChg chg="add">
          <ac:chgData name="Chris Halsted" userId="f59edbd599ed6108" providerId="LiveId" clId="{DEC1A36B-8CE1-4C6E-B2E7-C0DC2C820918}" dt="2017-11-26T16:30:28.989" v="3906" actId="1076"/>
          <ac:spMkLst>
            <pc:docMk/>
            <pc:sldMk cId="3260399745" sldId="267"/>
            <ac:spMk id="29" creationId="{22684082-019A-4E85-88C6-3B1438509560}"/>
          </ac:spMkLst>
        </pc:spChg>
        <pc:spChg chg="add mod">
          <ac:chgData name="Chris Halsted" userId="f59edbd599ed6108" providerId="LiveId" clId="{DEC1A36B-8CE1-4C6E-B2E7-C0DC2C820918}" dt="2017-11-26T16:34:14.013" v="3937" actId="208"/>
          <ac:spMkLst>
            <pc:docMk/>
            <pc:sldMk cId="3260399745" sldId="267"/>
            <ac:spMk id="30" creationId="{BBF465BA-D68E-4C7F-9A1B-9B20FD77736E}"/>
          </ac:spMkLst>
        </pc:spChg>
        <pc:spChg chg="add">
          <ac:chgData name="Chris Halsted" userId="f59edbd599ed6108" providerId="LiveId" clId="{DEC1A36B-8CE1-4C6E-B2E7-C0DC2C820918}" dt="2017-11-26T16:30:28.989" v="3906" actId="1076"/>
          <ac:spMkLst>
            <pc:docMk/>
            <pc:sldMk cId="3260399745" sldId="267"/>
            <ac:spMk id="31" creationId="{F3F5A2C0-012C-47D3-9ADC-117F10D6E1A7}"/>
          </ac:spMkLst>
        </pc:spChg>
        <pc:spChg chg="add">
          <ac:chgData name="Chris Halsted" userId="f59edbd599ed6108" providerId="LiveId" clId="{DEC1A36B-8CE1-4C6E-B2E7-C0DC2C820918}" dt="2017-11-26T16:30:28.989" v="3906" actId="1076"/>
          <ac:spMkLst>
            <pc:docMk/>
            <pc:sldMk cId="3260399745" sldId="267"/>
            <ac:spMk id="32" creationId="{57CBFA3A-D1D6-4E54-9973-1533423C7BE2}"/>
          </ac:spMkLst>
        </pc:spChg>
        <pc:spChg chg="add">
          <ac:chgData name="Chris Halsted" userId="f59edbd599ed6108" providerId="LiveId" clId="{DEC1A36B-8CE1-4C6E-B2E7-C0DC2C820918}" dt="2017-11-26T16:30:28.989" v="3906" actId="1076"/>
          <ac:spMkLst>
            <pc:docMk/>
            <pc:sldMk cId="3260399745" sldId="267"/>
            <ac:spMk id="33" creationId="{9A49BA13-5C46-4E3B-B12C-2F92258DFBE0}"/>
          </ac:spMkLst>
        </pc:spChg>
        <pc:spChg chg="add">
          <ac:chgData name="Chris Halsted" userId="f59edbd599ed6108" providerId="LiveId" clId="{DEC1A36B-8CE1-4C6E-B2E7-C0DC2C820918}" dt="2017-11-26T16:30:28.989" v="3906" actId="1076"/>
          <ac:spMkLst>
            <pc:docMk/>
            <pc:sldMk cId="3260399745" sldId="267"/>
            <ac:spMk id="34" creationId="{4D4A8B20-7DEF-4D29-9123-16F5C9EFE329}"/>
          </ac:spMkLst>
        </pc:spChg>
        <pc:spChg chg="add mod">
          <ac:chgData name="Chris Halsted" userId="f59edbd599ed6108" providerId="LiveId" clId="{DEC1A36B-8CE1-4C6E-B2E7-C0DC2C820918}" dt="2017-11-26T22:38:48.443" v="4515" actId="208"/>
          <ac:spMkLst>
            <pc:docMk/>
            <pc:sldMk cId="3260399745" sldId="267"/>
            <ac:spMk id="35" creationId="{91A44FC6-9E9B-40B4-8527-6247F5DB0A4F}"/>
          </ac:spMkLst>
        </pc:spChg>
        <pc:spChg chg="add mod">
          <ac:chgData name="Chris Halsted" userId="f59edbd599ed6108" providerId="LiveId" clId="{DEC1A36B-8CE1-4C6E-B2E7-C0DC2C820918}" dt="2017-11-26T22:38:56.828" v="4517" actId="208"/>
          <ac:spMkLst>
            <pc:docMk/>
            <pc:sldMk cId="3260399745" sldId="267"/>
            <ac:spMk id="36" creationId="{28FCE91E-9D7A-4655-A97D-471215849444}"/>
          </ac:spMkLst>
        </pc:spChg>
        <pc:spChg chg="add">
          <ac:chgData name="Chris Halsted" userId="f59edbd599ed6108" providerId="LiveId" clId="{DEC1A36B-8CE1-4C6E-B2E7-C0DC2C820918}" dt="2017-11-26T16:30:28.989" v="3906" actId="1076"/>
          <ac:spMkLst>
            <pc:docMk/>
            <pc:sldMk cId="3260399745" sldId="267"/>
            <ac:spMk id="37" creationId="{5198143C-4C4F-426F-B7FF-B099105399CB}"/>
          </ac:spMkLst>
        </pc:spChg>
        <pc:spChg chg="add">
          <ac:chgData name="Chris Halsted" userId="f59edbd599ed6108" providerId="LiveId" clId="{DEC1A36B-8CE1-4C6E-B2E7-C0DC2C820918}" dt="2017-11-26T16:30:28.989" v="3906" actId="1076"/>
          <ac:spMkLst>
            <pc:docMk/>
            <pc:sldMk cId="3260399745" sldId="267"/>
            <ac:spMk id="38" creationId="{11627B36-C6C1-4933-97B9-D024F02CAF78}"/>
          </ac:spMkLst>
        </pc:spChg>
        <pc:picChg chg="del">
          <ac:chgData name="Chris Halsted" userId="f59edbd599ed6108" providerId="LiveId" clId="{DEC1A36B-8CE1-4C6E-B2E7-C0DC2C820918}" dt="2017-11-20T18:35:03.638" v="2817" actId="478"/>
          <ac:picMkLst>
            <pc:docMk/>
            <pc:sldMk cId="3260399745" sldId="267"/>
            <ac:picMk id="23" creationId="{CE0D9A33-880F-4DF7-94B9-327024962342}"/>
          </ac:picMkLst>
        </pc:picChg>
        <pc:picChg chg="add mod modCrop">
          <ac:chgData name="Chris Halsted" userId="f59edbd599ed6108" providerId="LiveId" clId="{DEC1A36B-8CE1-4C6E-B2E7-C0DC2C820918}" dt="2017-11-26T16:30:04.591" v="3895" actId="1076"/>
          <ac:picMkLst>
            <pc:docMk/>
            <pc:sldMk cId="3260399745" sldId="267"/>
            <ac:picMk id="25" creationId="{828834E9-5578-4DC9-A212-725BB5F464BA}"/>
          </ac:picMkLst>
        </pc:picChg>
        <pc:picChg chg="add mod">
          <ac:chgData name="Chris Halsted" userId="f59edbd599ed6108" providerId="LiveId" clId="{DEC1A36B-8CE1-4C6E-B2E7-C0DC2C820918}" dt="2017-11-26T16:30:04.591" v="3895" actId="1076"/>
          <ac:picMkLst>
            <pc:docMk/>
            <pc:sldMk cId="3260399745" sldId="267"/>
            <ac:picMk id="26" creationId="{6160D299-DD8B-4D8D-94E6-F6C1158E86D6}"/>
          </ac:picMkLst>
        </pc:picChg>
        <pc:cxnChg chg="mod">
          <ac:chgData name="Chris Halsted" userId="f59edbd599ed6108" providerId="LiveId" clId="{DEC1A36B-8CE1-4C6E-B2E7-C0DC2C820918}" dt="2017-11-26T16:29:37.370" v="3893" actId="1076"/>
          <ac:cxnSpMkLst>
            <pc:docMk/>
            <pc:sldMk cId="3260399745" sldId="267"/>
            <ac:cxnSpMk id="22" creationId="{DB368BF1-062B-4DA1-B958-4C53F6080D45}"/>
          </ac:cxnSpMkLst>
        </pc:cxnChg>
      </pc:sldChg>
      <pc:sldChg chg="addSp delSp modSp ord delAnim modAnim">
        <pc:chgData name="Chris Halsted" userId="f59edbd599ed6108" providerId="LiveId" clId="{DEC1A36B-8CE1-4C6E-B2E7-C0DC2C820918}" dt="2017-12-18T17:55:58.861" v="7275" actId="208"/>
        <pc:sldMkLst>
          <pc:docMk/>
          <pc:sldMk cId="1559417713" sldId="268"/>
        </pc:sldMkLst>
        <pc:spChg chg="add mod">
          <ac:chgData name="Chris Halsted" userId="f59edbd599ed6108" providerId="LiveId" clId="{DEC1A36B-8CE1-4C6E-B2E7-C0DC2C820918}" dt="2017-11-29T23:04:41.886" v="6385" actId="1076"/>
          <ac:spMkLst>
            <pc:docMk/>
            <pc:sldMk cId="1559417713" sldId="268"/>
            <ac:spMk id="2" creationId="{6A84FBA8-A4A6-44AB-9245-C6EFE92E86E3}"/>
          </ac:spMkLst>
        </pc:spChg>
        <pc:spChg chg="add mod">
          <ac:chgData name="Chris Halsted" userId="f59edbd599ed6108" providerId="LiveId" clId="{DEC1A36B-8CE1-4C6E-B2E7-C0DC2C820918}" dt="2017-11-29T23:07:45.167" v="6411" actId="14100"/>
          <ac:spMkLst>
            <pc:docMk/>
            <pc:sldMk cId="1559417713" sldId="268"/>
            <ac:spMk id="3" creationId="{6C3D008B-1FAC-4922-8253-E9E823A8E110}"/>
          </ac:spMkLst>
        </pc:spChg>
        <pc:spChg chg="add del mod">
          <ac:chgData name="Chris Halsted" userId="f59edbd599ed6108" providerId="LiveId" clId="{DEC1A36B-8CE1-4C6E-B2E7-C0DC2C820918}" dt="2017-11-26T21:52:55.920" v="4055" actId="478"/>
          <ac:spMkLst>
            <pc:docMk/>
            <pc:sldMk cId="1559417713" sldId="268"/>
            <ac:spMk id="3" creationId="{7E38690A-B48F-4B0D-89E8-295BBBB77EB1}"/>
          </ac:spMkLst>
        </pc:spChg>
        <pc:spChg chg="mod">
          <ac:chgData name="Chris Halsted" userId="f59edbd599ed6108" providerId="LiveId" clId="{DEC1A36B-8CE1-4C6E-B2E7-C0DC2C820918}" dt="2017-11-29T23:04:36.721" v="6384" actId="14100"/>
          <ac:spMkLst>
            <pc:docMk/>
            <pc:sldMk cId="1559417713" sldId="268"/>
            <ac:spMk id="4" creationId="{975C0812-1C8B-485A-8F4E-A57455012012}"/>
          </ac:spMkLst>
        </pc:spChg>
        <pc:spChg chg="add del mod">
          <ac:chgData name="Chris Halsted" userId="f59edbd599ed6108" providerId="LiveId" clId="{DEC1A36B-8CE1-4C6E-B2E7-C0DC2C820918}" dt="2017-11-22T22:45:08.264" v="3658" actId="478"/>
          <ac:spMkLst>
            <pc:docMk/>
            <pc:sldMk cId="1559417713" sldId="268"/>
            <ac:spMk id="11" creationId="{5CFC1086-EB75-4DA9-84AC-03C3EB254294}"/>
          </ac:spMkLst>
        </pc:spChg>
        <pc:spChg chg="add del mod">
          <ac:chgData name="Chris Halsted" userId="f59edbd599ed6108" providerId="LiveId" clId="{DEC1A36B-8CE1-4C6E-B2E7-C0DC2C820918}" dt="2017-11-20T19:52:32.106" v="2960" actId="478"/>
          <ac:spMkLst>
            <pc:docMk/>
            <pc:sldMk cId="1559417713" sldId="268"/>
            <ac:spMk id="12" creationId="{DBC02192-60FB-4691-82DC-0FB00B351BCA}"/>
          </ac:spMkLst>
        </pc:spChg>
        <pc:spChg chg="mod">
          <ac:chgData name="Chris Halsted" userId="f59edbd599ed6108" providerId="LiveId" clId="{DEC1A36B-8CE1-4C6E-B2E7-C0DC2C820918}" dt="2017-11-27T12:47:29.788" v="4713" actId="6549"/>
          <ac:spMkLst>
            <pc:docMk/>
            <pc:sldMk cId="1559417713" sldId="268"/>
            <ac:spMk id="15" creationId="{723782C2-0C29-4705-AB3A-BEB64923B8BC}"/>
          </ac:spMkLst>
        </pc:spChg>
        <pc:spChg chg="add del mod">
          <ac:chgData name="Chris Halsted" userId="f59edbd599ed6108" providerId="LiveId" clId="{DEC1A36B-8CE1-4C6E-B2E7-C0DC2C820918}" dt="2017-11-22T22:45:06.856" v="3657" actId="478"/>
          <ac:spMkLst>
            <pc:docMk/>
            <pc:sldMk cId="1559417713" sldId="268"/>
            <ac:spMk id="16" creationId="{4F5D08C5-000C-4778-8083-32430B0A1320}"/>
          </ac:spMkLst>
        </pc:spChg>
        <pc:spChg chg="add del mod">
          <ac:chgData name="Chris Halsted" userId="f59edbd599ed6108" providerId="LiveId" clId="{DEC1A36B-8CE1-4C6E-B2E7-C0DC2C820918}" dt="2017-11-26T21:52:52.040" v="4053" actId="478"/>
          <ac:spMkLst>
            <pc:docMk/>
            <pc:sldMk cId="1559417713" sldId="268"/>
            <ac:spMk id="17" creationId="{197028F8-C12A-4191-A021-DF50E85D1621}"/>
          </ac:spMkLst>
        </pc:spChg>
        <pc:spChg chg="add del mod">
          <ac:chgData name="Chris Halsted" userId="f59edbd599ed6108" providerId="LiveId" clId="{DEC1A36B-8CE1-4C6E-B2E7-C0DC2C820918}" dt="2017-11-27T12:47:35.286" v="4714" actId="478"/>
          <ac:spMkLst>
            <pc:docMk/>
            <pc:sldMk cId="1559417713" sldId="268"/>
            <ac:spMk id="18" creationId="{731BB6E4-1326-43A0-824A-C28E1B453E2E}"/>
          </ac:spMkLst>
        </pc:spChg>
        <pc:spChg chg="add del mod">
          <ac:chgData name="Chris Halsted" userId="f59edbd599ed6108" providerId="LiveId" clId="{DEC1A36B-8CE1-4C6E-B2E7-C0DC2C820918}" dt="2017-11-27T12:47:41.416" v="4716" actId="478"/>
          <ac:spMkLst>
            <pc:docMk/>
            <pc:sldMk cId="1559417713" sldId="268"/>
            <ac:spMk id="19" creationId="{9FCDECC7-C2F8-421D-8809-7477C88FB69D}"/>
          </ac:spMkLst>
        </pc:spChg>
        <pc:spChg chg="add del mod">
          <ac:chgData name="Chris Halsted" userId="f59edbd599ed6108" providerId="LiveId" clId="{DEC1A36B-8CE1-4C6E-B2E7-C0DC2C820918}" dt="2017-11-26T21:52:57.629" v="4056" actId="478"/>
          <ac:spMkLst>
            <pc:docMk/>
            <pc:sldMk cId="1559417713" sldId="268"/>
            <ac:spMk id="20" creationId="{617FBC68-C130-4844-9D30-9BD9CBA9449C}"/>
          </ac:spMkLst>
        </pc:spChg>
        <pc:spChg chg="add">
          <ac:chgData name="Chris Halsted" userId="f59edbd599ed6108" providerId="LiveId" clId="{DEC1A36B-8CE1-4C6E-B2E7-C0DC2C820918}" dt="2017-11-26T16:31:03.612" v="3911" actId="208"/>
          <ac:spMkLst>
            <pc:docMk/>
            <pc:sldMk cId="1559417713" sldId="268"/>
            <ac:spMk id="21" creationId="{E5D6C72A-8809-41F3-A624-2D4C495DE73B}"/>
          </ac:spMkLst>
        </pc:spChg>
        <pc:spChg chg="add mod">
          <ac:chgData name="Chris Halsted" userId="f59edbd599ed6108" providerId="LiveId" clId="{DEC1A36B-8CE1-4C6E-B2E7-C0DC2C820918}" dt="2017-11-26T16:34:55.825" v="3943" actId="208"/>
          <ac:spMkLst>
            <pc:docMk/>
            <pc:sldMk cId="1559417713" sldId="268"/>
            <ac:spMk id="22" creationId="{E3FFEDC2-E940-4B05-B691-23780A2B69AF}"/>
          </ac:spMkLst>
        </pc:spChg>
        <pc:spChg chg="add">
          <ac:chgData name="Chris Halsted" userId="f59edbd599ed6108" providerId="LiveId" clId="{DEC1A36B-8CE1-4C6E-B2E7-C0DC2C820918}" dt="2017-11-26T16:31:03.612" v="3911" actId="208"/>
          <ac:spMkLst>
            <pc:docMk/>
            <pc:sldMk cId="1559417713" sldId="268"/>
            <ac:spMk id="23" creationId="{715F195D-A5AD-45EE-8B90-A6DF39B85EA8}"/>
          </ac:spMkLst>
        </pc:spChg>
        <pc:spChg chg="add">
          <ac:chgData name="Chris Halsted" userId="f59edbd599ed6108" providerId="LiveId" clId="{DEC1A36B-8CE1-4C6E-B2E7-C0DC2C820918}" dt="2017-11-26T16:31:03.612" v="3911" actId="208"/>
          <ac:spMkLst>
            <pc:docMk/>
            <pc:sldMk cId="1559417713" sldId="268"/>
            <ac:spMk id="24" creationId="{03ECDDF5-9011-437A-B376-EE8B17415CBD}"/>
          </ac:spMkLst>
        </pc:spChg>
        <pc:spChg chg="add">
          <ac:chgData name="Chris Halsted" userId="f59edbd599ed6108" providerId="LiveId" clId="{DEC1A36B-8CE1-4C6E-B2E7-C0DC2C820918}" dt="2017-11-26T16:31:03.612" v="3911" actId="208"/>
          <ac:spMkLst>
            <pc:docMk/>
            <pc:sldMk cId="1559417713" sldId="268"/>
            <ac:spMk id="25" creationId="{0745A2C3-E77D-4A56-BC13-0F814EF1D766}"/>
          </ac:spMkLst>
        </pc:spChg>
        <pc:spChg chg="add">
          <ac:chgData name="Chris Halsted" userId="f59edbd599ed6108" providerId="LiveId" clId="{DEC1A36B-8CE1-4C6E-B2E7-C0DC2C820918}" dt="2017-11-26T16:31:03.612" v="3911" actId="208"/>
          <ac:spMkLst>
            <pc:docMk/>
            <pc:sldMk cId="1559417713" sldId="268"/>
            <ac:spMk id="26" creationId="{F7619106-2A71-483C-A40E-812EA9721726}"/>
          </ac:spMkLst>
        </pc:spChg>
        <pc:spChg chg="add">
          <ac:chgData name="Chris Halsted" userId="f59edbd599ed6108" providerId="LiveId" clId="{DEC1A36B-8CE1-4C6E-B2E7-C0DC2C820918}" dt="2017-11-26T16:31:03.612" v="3911" actId="208"/>
          <ac:spMkLst>
            <pc:docMk/>
            <pc:sldMk cId="1559417713" sldId="268"/>
            <ac:spMk id="27" creationId="{08920552-1868-43CB-8D6A-FD0B788D4101}"/>
          </ac:spMkLst>
        </pc:spChg>
        <pc:spChg chg="add">
          <ac:chgData name="Chris Halsted" userId="f59edbd599ed6108" providerId="LiveId" clId="{DEC1A36B-8CE1-4C6E-B2E7-C0DC2C820918}" dt="2017-11-26T16:31:03.612" v="3911" actId="208"/>
          <ac:spMkLst>
            <pc:docMk/>
            <pc:sldMk cId="1559417713" sldId="268"/>
            <ac:spMk id="28" creationId="{78CA5632-7B6A-45A3-9847-CBAA01618F52}"/>
          </ac:spMkLst>
        </pc:spChg>
        <pc:spChg chg="add mod">
          <ac:chgData name="Chris Halsted" userId="f59edbd599ed6108" providerId="LiveId" clId="{DEC1A36B-8CE1-4C6E-B2E7-C0DC2C820918}" dt="2017-12-18T17:55:50.411" v="7272" actId="208"/>
          <ac:spMkLst>
            <pc:docMk/>
            <pc:sldMk cId="1559417713" sldId="268"/>
            <ac:spMk id="29" creationId="{0E0D0D8E-86BD-4362-B3AD-E5A172B881CF}"/>
          </ac:spMkLst>
        </pc:spChg>
        <pc:spChg chg="add mod">
          <ac:chgData name="Chris Halsted" userId="f59edbd599ed6108" providerId="LiveId" clId="{DEC1A36B-8CE1-4C6E-B2E7-C0DC2C820918}" dt="2017-12-18T17:55:58.861" v="7275" actId="208"/>
          <ac:spMkLst>
            <pc:docMk/>
            <pc:sldMk cId="1559417713" sldId="268"/>
            <ac:spMk id="30" creationId="{C06AF0FF-1289-435F-9FDA-8562D6EB3E24}"/>
          </ac:spMkLst>
        </pc:spChg>
        <pc:spChg chg="add mod">
          <ac:chgData name="Chris Halsted" userId="f59edbd599ed6108" providerId="LiveId" clId="{DEC1A36B-8CE1-4C6E-B2E7-C0DC2C820918}" dt="2017-11-29T23:04:57.625" v="6389" actId="1076"/>
          <ac:spMkLst>
            <pc:docMk/>
            <pc:sldMk cId="1559417713" sldId="268"/>
            <ac:spMk id="32" creationId="{FB168A8E-00C8-47EB-A0B2-066437067789}"/>
          </ac:spMkLst>
        </pc:spChg>
        <pc:spChg chg="add del mod">
          <ac:chgData name="Chris Halsted" userId="f59edbd599ed6108" providerId="LiveId" clId="{DEC1A36B-8CE1-4C6E-B2E7-C0DC2C820918}" dt="2017-11-27T12:47:38.162" v="4715" actId="478"/>
          <ac:spMkLst>
            <pc:docMk/>
            <pc:sldMk cId="1559417713" sldId="268"/>
            <ac:spMk id="33" creationId="{5CB790F1-6069-4593-83E0-09BB1EB2901B}"/>
          </ac:spMkLst>
        </pc:spChg>
        <pc:spChg chg="add del mod">
          <ac:chgData name="Chris Halsted" userId="f59edbd599ed6108" providerId="LiveId" clId="{DEC1A36B-8CE1-4C6E-B2E7-C0DC2C820918}" dt="2017-11-29T23:05:01.472" v="6390" actId="478"/>
          <ac:spMkLst>
            <pc:docMk/>
            <pc:sldMk cId="1559417713" sldId="268"/>
            <ac:spMk id="34" creationId="{F2F76187-EAD2-465F-87A2-1F9912822F97}"/>
          </ac:spMkLst>
        </pc:spChg>
        <pc:picChg chg="add del mod">
          <ac:chgData name="Chris Halsted" userId="f59edbd599ed6108" providerId="LiveId" clId="{DEC1A36B-8CE1-4C6E-B2E7-C0DC2C820918}" dt="2017-11-20T18:24:08.474" v="2214" actId="478"/>
          <ac:picMkLst>
            <pc:docMk/>
            <pc:sldMk cId="1559417713" sldId="268"/>
            <ac:picMk id="4" creationId="{BBBD283A-4BF3-4007-807F-E95CB6DA6E73}"/>
          </ac:picMkLst>
        </pc:picChg>
        <pc:picChg chg="add del mod">
          <ac:chgData name="Chris Halsted" userId="f59edbd599ed6108" providerId="LiveId" clId="{DEC1A36B-8CE1-4C6E-B2E7-C0DC2C820918}" dt="2017-11-20T18:24:07.025" v="2213" actId="478"/>
          <ac:picMkLst>
            <pc:docMk/>
            <pc:sldMk cId="1559417713" sldId="268"/>
            <ac:picMk id="5" creationId="{9CBC9A01-55DA-45BE-90FC-2C9200485B39}"/>
          </ac:picMkLst>
        </pc:picChg>
        <pc:picChg chg="add del mod">
          <ac:chgData name="Chris Halsted" userId="f59edbd599ed6108" providerId="LiveId" clId="{DEC1A36B-8CE1-4C6E-B2E7-C0DC2C820918}" dt="2017-11-20T18:24:09.799" v="2215" actId="478"/>
          <ac:picMkLst>
            <pc:docMk/>
            <pc:sldMk cId="1559417713" sldId="268"/>
            <ac:picMk id="6" creationId="{CADEADD4-0DCC-4F31-B3EC-35C99563495A}"/>
          </ac:picMkLst>
        </pc:picChg>
        <pc:picChg chg="add del mod">
          <ac:chgData name="Chris Halsted" userId="f59edbd599ed6108" providerId="LiveId" clId="{DEC1A36B-8CE1-4C6E-B2E7-C0DC2C820918}" dt="2017-11-26T21:52:53.756" v="4054" actId="478"/>
          <ac:picMkLst>
            <pc:docMk/>
            <pc:sldMk cId="1559417713" sldId="268"/>
            <ac:picMk id="7" creationId="{897207E0-3567-4F3D-8C9B-226658205170}"/>
          </ac:picMkLst>
        </pc:picChg>
        <pc:picChg chg="add mod">
          <ac:chgData name="Chris Halsted" userId="f59edbd599ed6108" providerId="LiveId" clId="{DEC1A36B-8CE1-4C6E-B2E7-C0DC2C820918}" dt="2017-11-30T00:15:39.651" v="6902" actId="1076"/>
          <ac:picMkLst>
            <pc:docMk/>
            <pc:sldMk cId="1559417713" sldId="268"/>
            <ac:picMk id="8" creationId="{10104E92-E744-46B8-90CE-6D6DCDBC7A53}"/>
          </ac:picMkLst>
        </pc:picChg>
        <pc:picChg chg="add del mod">
          <ac:chgData name="Chris Halsted" userId="f59edbd599ed6108" providerId="LiveId" clId="{DEC1A36B-8CE1-4C6E-B2E7-C0DC2C820918}" dt="2017-11-26T21:52:47.972" v="4052" actId="478"/>
          <ac:picMkLst>
            <pc:docMk/>
            <pc:sldMk cId="1559417713" sldId="268"/>
            <ac:picMk id="9" creationId="{AE0C8DDF-BDEA-4E97-B25A-74262EE6DB2A}"/>
          </ac:picMkLst>
        </pc:picChg>
        <pc:picChg chg="add del mod">
          <ac:chgData name="Chris Halsted" userId="f59edbd599ed6108" providerId="LiveId" clId="{DEC1A36B-8CE1-4C6E-B2E7-C0DC2C820918}" dt="2017-11-22T22:45:05.421" v="3656" actId="478"/>
          <ac:picMkLst>
            <pc:docMk/>
            <pc:sldMk cId="1559417713" sldId="268"/>
            <ac:picMk id="10" creationId="{4453FF95-BDBE-4C11-B5C0-8221B7E2CB81}"/>
          </ac:picMkLst>
        </pc:picChg>
        <pc:picChg chg="add mod">
          <ac:chgData name="Chris Halsted" userId="f59edbd599ed6108" providerId="LiveId" clId="{DEC1A36B-8CE1-4C6E-B2E7-C0DC2C820918}" dt="2017-11-30T00:15:46.427" v="6903" actId="1076"/>
          <ac:picMkLst>
            <pc:docMk/>
            <pc:sldMk cId="1559417713" sldId="268"/>
            <ac:picMk id="13" creationId="{1F63E6EA-6B61-4BDF-B579-0BC7DCEA0022}"/>
          </ac:picMkLst>
        </pc:picChg>
        <pc:picChg chg="del mod modCrop">
          <ac:chgData name="Chris Halsted" userId="f59edbd599ed6108" providerId="LiveId" clId="{DEC1A36B-8CE1-4C6E-B2E7-C0DC2C820918}" dt="2017-11-17T16:35:11.100" v="1424" actId="478"/>
          <ac:picMkLst>
            <pc:docMk/>
            <pc:sldMk cId="1559417713" sldId="268"/>
            <ac:picMk id="14" creationId="{E597DDD5-7A4B-4F17-ADF4-A8AE41FB6C87}"/>
          </ac:picMkLst>
        </pc:picChg>
        <pc:picChg chg="add mod">
          <ac:chgData name="Chris Halsted" userId="f59edbd599ed6108" providerId="LiveId" clId="{DEC1A36B-8CE1-4C6E-B2E7-C0DC2C820918}" dt="2017-11-29T23:06:21.910" v="6401" actId="14100"/>
          <ac:picMkLst>
            <pc:docMk/>
            <pc:sldMk cId="1559417713" sldId="268"/>
            <ac:picMk id="20" creationId="{6840D3F9-4363-4F92-96C1-6AF9A7A26BE2}"/>
          </ac:picMkLst>
        </pc:picChg>
        <pc:picChg chg="add mod modCrop">
          <ac:chgData name="Chris Halsted" userId="f59edbd599ed6108" providerId="LiveId" clId="{DEC1A36B-8CE1-4C6E-B2E7-C0DC2C820918}" dt="2017-11-29T23:04:28.678" v="6381" actId="14100"/>
          <ac:picMkLst>
            <pc:docMk/>
            <pc:sldMk cId="1559417713" sldId="268"/>
            <ac:picMk id="31" creationId="{75725C52-6ED2-4BD4-8BC3-13F0236780EA}"/>
          </ac:picMkLst>
        </pc:picChg>
      </pc:sldChg>
      <pc:sldChg chg="del">
        <pc:chgData name="Chris Halsted" userId="f59edbd599ed6108" providerId="LiveId" clId="{DEC1A36B-8CE1-4C6E-B2E7-C0DC2C820918}" dt="2017-11-16T23:39:13.412" v="2" actId="2696"/>
        <pc:sldMkLst>
          <pc:docMk/>
          <pc:sldMk cId="1188881810" sldId="269"/>
        </pc:sldMkLst>
      </pc:sldChg>
      <pc:sldChg chg="addSp delSp modSp add delAnim modAnim">
        <pc:chgData name="Chris Halsted" userId="f59edbd599ed6108" providerId="LiveId" clId="{DEC1A36B-8CE1-4C6E-B2E7-C0DC2C820918}" dt="2017-12-19T16:11:11.011" v="7298"/>
        <pc:sldMkLst>
          <pc:docMk/>
          <pc:sldMk cId="2301137675" sldId="269"/>
        </pc:sldMkLst>
        <pc:spChg chg="del mod">
          <ac:chgData name="Chris Halsted" userId="f59edbd599ed6108" providerId="LiveId" clId="{DEC1A36B-8CE1-4C6E-B2E7-C0DC2C820918}" dt="2017-11-27T12:43:54.464" v="4662" actId="478"/>
          <ac:spMkLst>
            <pc:docMk/>
            <pc:sldMk cId="2301137675" sldId="269"/>
            <ac:spMk id="2" creationId="{4AAB84BE-6642-4850-80C6-6DD876B8A3E0}"/>
          </ac:spMkLst>
        </pc:spChg>
        <pc:spChg chg="del">
          <ac:chgData name="Chris Halsted" userId="f59edbd599ed6108" providerId="LiveId" clId="{DEC1A36B-8CE1-4C6E-B2E7-C0DC2C820918}" dt="2017-11-16T23:55:24.497" v="72" actId="1076"/>
          <ac:spMkLst>
            <pc:docMk/>
            <pc:sldMk cId="2301137675" sldId="269"/>
            <ac:spMk id="3" creationId="{48A4D06D-DB44-4A36-9C02-6B83DB907BF8}"/>
          </ac:spMkLst>
        </pc:spChg>
        <pc:spChg chg="add del mod">
          <ac:chgData name="Chris Halsted" userId="f59edbd599ed6108" providerId="LiveId" clId="{DEC1A36B-8CE1-4C6E-B2E7-C0DC2C820918}" dt="2017-12-19T16:10:11.544" v="7291" actId="478"/>
          <ac:spMkLst>
            <pc:docMk/>
            <pc:sldMk cId="2301137675" sldId="269"/>
            <ac:spMk id="3" creationId="{5347A9B0-BB59-4A5A-BDD3-84E1E00DEF79}"/>
          </ac:spMkLst>
        </pc:spChg>
        <pc:spChg chg="add del mod">
          <ac:chgData name="Chris Halsted" userId="f59edbd599ed6108" providerId="LiveId" clId="{DEC1A36B-8CE1-4C6E-B2E7-C0DC2C820918}" dt="2017-12-19T16:10:04.083" v="7289" actId="478"/>
          <ac:spMkLst>
            <pc:docMk/>
            <pc:sldMk cId="2301137675" sldId="269"/>
            <ac:spMk id="4" creationId="{D68EB147-B41F-41D8-9A8F-34D561C7C367}"/>
          </ac:spMkLst>
        </pc:spChg>
        <pc:spChg chg="add">
          <ac:chgData name="Chris Halsted" userId="f59edbd599ed6108" providerId="LiveId" clId="{DEC1A36B-8CE1-4C6E-B2E7-C0DC2C820918}" dt="2017-11-26T16:23:59.095" v="3836" actId="1076"/>
          <ac:spMkLst>
            <pc:docMk/>
            <pc:sldMk cId="2301137675" sldId="269"/>
            <ac:spMk id="5" creationId="{694D2E78-356E-4886-B79D-E468B95D2419}"/>
          </ac:spMkLst>
        </pc:spChg>
        <pc:spChg chg="add mod">
          <ac:chgData name="Chris Halsted" userId="f59edbd599ed6108" providerId="LiveId" clId="{DEC1A36B-8CE1-4C6E-B2E7-C0DC2C820918}" dt="2017-11-26T16:32:32.327" v="3923" actId="208"/>
          <ac:spMkLst>
            <pc:docMk/>
            <pc:sldMk cId="2301137675" sldId="269"/>
            <ac:spMk id="6" creationId="{3FC141B7-598C-4E7A-A7FB-8F2BA0D997BF}"/>
          </ac:spMkLst>
        </pc:spChg>
        <pc:spChg chg="add">
          <ac:chgData name="Chris Halsted" userId="f59edbd599ed6108" providerId="LiveId" clId="{DEC1A36B-8CE1-4C6E-B2E7-C0DC2C820918}" dt="2017-11-26T16:23:59.095" v="3836" actId="1076"/>
          <ac:spMkLst>
            <pc:docMk/>
            <pc:sldMk cId="2301137675" sldId="269"/>
            <ac:spMk id="7" creationId="{0D3DF683-5C32-489E-BDE4-B91207CD6DF0}"/>
          </ac:spMkLst>
        </pc:spChg>
        <pc:spChg chg="add mod">
          <ac:chgData name="Chris Halsted" userId="f59edbd599ed6108" providerId="LiveId" clId="{DEC1A36B-8CE1-4C6E-B2E7-C0DC2C820918}" dt="2017-11-26T16:32:47.989" v="3925" actId="208"/>
          <ac:spMkLst>
            <pc:docMk/>
            <pc:sldMk cId="2301137675" sldId="269"/>
            <ac:spMk id="8" creationId="{1FE572E6-8DB7-4F44-AAAE-7B3AC980748D}"/>
          </ac:spMkLst>
        </pc:spChg>
        <pc:spChg chg="add">
          <ac:chgData name="Chris Halsted" userId="f59edbd599ed6108" providerId="LiveId" clId="{DEC1A36B-8CE1-4C6E-B2E7-C0DC2C820918}" dt="2017-11-26T16:23:59.095" v="3836" actId="1076"/>
          <ac:spMkLst>
            <pc:docMk/>
            <pc:sldMk cId="2301137675" sldId="269"/>
            <ac:spMk id="9" creationId="{7C5D8459-36C2-4794-A958-CC74DF797042}"/>
          </ac:spMkLst>
        </pc:spChg>
        <pc:spChg chg="add">
          <ac:chgData name="Chris Halsted" userId="f59edbd599ed6108" providerId="LiveId" clId="{DEC1A36B-8CE1-4C6E-B2E7-C0DC2C820918}" dt="2017-11-26T16:23:59.095" v="3836" actId="1076"/>
          <ac:spMkLst>
            <pc:docMk/>
            <pc:sldMk cId="2301137675" sldId="269"/>
            <ac:spMk id="10" creationId="{07722710-E7D5-4B06-9EB1-38B979996BB8}"/>
          </ac:spMkLst>
        </pc:spChg>
        <pc:spChg chg="add">
          <ac:chgData name="Chris Halsted" userId="f59edbd599ed6108" providerId="LiveId" clId="{DEC1A36B-8CE1-4C6E-B2E7-C0DC2C820918}" dt="2017-11-26T16:23:59.095" v="3836" actId="1076"/>
          <ac:spMkLst>
            <pc:docMk/>
            <pc:sldMk cId="2301137675" sldId="269"/>
            <ac:spMk id="11" creationId="{0A5B2E57-6B25-4E99-AAEB-ED4AA6F990C8}"/>
          </ac:spMkLst>
        </pc:spChg>
        <pc:spChg chg="add">
          <ac:chgData name="Chris Halsted" userId="f59edbd599ed6108" providerId="LiveId" clId="{DEC1A36B-8CE1-4C6E-B2E7-C0DC2C820918}" dt="2017-11-26T16:23:59.095" v="3836" actId="1076"/>
          <ac:spMkLst>
            <pc:docMk/>
            <pc:sldMk cId="2301137675" sldId="269"/>
            <ac:spMk id="12" creationId="{DCAAFB05-F767-42AA-A3D1-166ECD35492F}"/>
          </ac:spMkLst>
        </pc:spChg>
        <pc:spChg chg="add">
          <ac:chgData name="Chris Halsted" userId="f59edbd599ed6108" providerId="LiveId" clId="{DEC1A36B-8CE1-4C6E-B2E7-C0DC2C820918}" dt="2017-11-26T16:23:59.095" v="3836" actId="1076"/>
          <ac:spMkLst>
            <pc:docMk/>
            <pc:sldMk cId="2301137675" sldId="269"/>
            <ac:spMk id="13" creationId="{8AE409D7-D80C-40E4-85E8-536439F86B95}"/>
          </ac:spMkLst>
        </pc:spChg>
        <pc:spChg chg="add">
          <ac:chgData name="Chris Halsted" userId="f59edbd599ed6108" providerId="LiveId" clId="{DEC1A36B-8CE1-4C6E-B2E7-C0DC2C820918}" dt="2017-11-26T16:23:59.095" v="3836" actId="1076"/>
          <ac:spMkLst>
            <pc:docMk/>
            <pc:sldMk cId="2301137675" sldId="269"/>
            <ac:spMk id="14" creationId="{EE1C4660-0EBB-4ACE-953D-0BB796E9C3C7}"/>
          </ac:spMkLst>
        </pc:spChg>
        <pc:spChg chg="add del mod">
          <ac:chgData name="Chris Halsted" userId="f59edbd599ed6108" providerId="LiveId" clId="{DEC1A36B-8CE1-4C6E-B2E7-C0DC2C820918}" dt="2017-12-19T16:09:58.174" v="7287" actId="478"/>
          <ac:spMkLst>
            <pc:docMk/>
            <pc:sldMk cId="2301137675" sldId="269"/>
            <ac:spMk id="15" creationId="{EDFA4F90-A4B8-47C6-8F73-450256430843}"/>
          </ac:spMkLst>
        </pc:spChg>
        <pc:spChg chg="add del mod">
          <ac:chgData name="Chris Halsted" userId="f59edbd599ed6108" providerId="LiveId" clId="{DEC1A36B-8CE1-4C6E-B2E7-C0DC2C820918}" dt="2017-12-19T16:10:09.680" v="7290" actId="478"/>
          <ac:spMkLst>
            <pc:docMk/>
            <pc:sldMk cId="2301137675" sldId="269"/>
            <ac:spMk id="16" creationId="{880D959B-DCAB-49F6-BBCF-C83BC7014B93}"/>
          </ac:spMkLst>
        </pc:spChg>
        <pc:spChg chg="add del mod">
          <ac:chgData name="Chris Halsted" userId="f59edbd599ed6108" providerId="LiveId" clId="{DEC1A36B-8CE1-4C6E-B2E7-C0DC2C820918}" dt="2017-11-27T12:43:57.541" v="4663" actId="478"/>
          <ac:spMkLst>
            <pc:docMk/>
            <pc:sldMk cId="2301137675" sldId="269"/>
            <ac:spMk id="17" creationId="{4361F6E0-FE6F-45E4-B217-C1C5D9D4CD01}"/>
          </ac:spMkLst>
        </pc:spChg>
        <pc:spChg chg="add mod">
          <ac:chgData name="Chris Halsted" userId="f59edbd599ed6108" providerId="LiveId" clId="{DEC1A36B-8CE1-4C6E-B2E7-C0DC2C820918}" dt="2017-12-19T16:10:45.534" v="7297" actId="113"/>
          <ac:spMkLst>
            <pc:docMk/>
            <pc:sldMk cId="2301137675" sldId="269"/>
            <ac:spMk id="18" creationId="{6281E52C-D4F8-4A5A-B513-0C826EAE4222}"/>
          </ac:spMkLst>
        </pc:spChg>
      </pc:sldChg>
      <pc:sldChg chg="modSp add del">
        <pc:chgData name="Chris Halsted" userId="f59edbd599ed6108" providerId="LiveId" clId="{DEC1A36B-8CE1-4C6E-B2E7-C0DC2C820918}" dt="2017-11-17T19:49:50.619" v="1460" actId="2696"/>
        <pc:sldMkLst>
          <pc:docMk/>
          <pc:sldMk cId="2681253193" sldId="270"/>
        </pc:sldMkLst>
        <pc:spChg chg="mod">
          <ac:chgData name="Chris Halsted" userId="f59edbd599ed6108" providerId="LiveId" clId="{DEC1A36B-8CE1-4C6E-B2E7-C0DC2C820918}" dt="2017-11-17T16:04:06.855" v="803" actId="20577"/>
          <ac:spMkLst>
            <pc:docMk/>
            <pc:sldMk cId="2681253193" sldId="270"/>
            <ac:spMk id="2" creationId="{FA1179CB-4340-48C2-A94E-9B9D5FDC77F4}"/>
          </ac:spMkLst>
        </pc:spChg>
        <pc:spChg chg="mod">
          <ac:chgData name="Chris Halsted" userId="f59edbd599ed6108" providerId="LiveId" clId="{DEC1A36B-8CE1-4C6E-B2E7-C0DC2C820918}" dt="2017-11-17T19:07:52.028" v="1458" actId="20577"/>
          <ac:spMkLst>
            <pc:docMk/>
            <pc:sldMk cId="2681253193" sldId="270"/>
            <ac:spMk id="3" creationId="{BF65DA8A-BE2E-45B3-80E3-F0D52BF1641B}"/>
          </ac:spMkLst>
        </pc:spChg>
      </pc:sldChg>
      <pc:sldChg chg="addSp modSp add ord modAnim">
        <pc:chgData name="Chris Halsted" userId="f59edbd599ed6108" providerId="LiveId" clId="{DEC1A36B-8CE1-4C6E-B2E7-C0DC2C820918}" dt="2017-12-18T17:55:39.508" v="7270" actId="208"/>
        <pc:sldMkLst>
          <pc:docMk/>
          <pc:sldMk cId="1189192096" sldId="271"/>
        </pc:sldMkLst>
        <pc:spChg chg="mod">
          <ac:chgData name="Chris Halsted" userId="f59edbd599ed6108" providerId="LiveId" clId="{DEC1A36B-8CE1-4C6E-B2E7-C0DC2C820918}" dt="2017-11-29T23:08:40.109" v="6419" actId="2711"/>
          <ac:spMkLst>
            <pc:docMk/>
            <pc:sldMk cId="1189192096" sldId="271"/>
            <ac:spMk id="2" creationId="{8A6C9E3D-B96F-4A9F-85CA-96947C58AF92}"/>
          </ac:spMkLst>
        </pc:spChg>
        <pc:spChg chg="mod">
          <ac:chgData name="Chris Halsted" userId="f59edbd599ed6108" providerId="LiveId" clId="{DEC1A36B-8CE1-4C6E-B2E7-C0DC2C820918}" dt="2017-11-29T23:08:33.808" v="6418" actId="2711"/>
          <ac:spMkLst>
            <pc:docMk/>
            <pc:sldMk cId="1189192096" sldId="271"/>
            <ac:spMk id="3" creationId="{411F6E43-261B-4668-A6BA-7924B997831E}"/>
          </ac:spMkLst>
        </pc:spChg>
        <pc:spChg chg="add mod">
          <ac:chgData name="Chris Halsted" userId="f59edbd599ed6108" providerId="LiveId" clId="{DEC1A36B-8CE1-4C6E-B2E7-C0DC2C820918}" dt="2017-11-17T16:21:13.759" v="1138" actId="14838"/>
          <ac:spMkLst>
            <pc:docMk/>
            <pc:sldMk cId="1189192096" sldId="271"/>
            <ac:spMk id="4" creationId="{1B134937-5B1E-4F74-9AA3-4EE4B8FC26AB}"/>
          </ac:spMkLst>
        </pc:spChg>
        <pc:spChg chg="add mod">
          <ac:chgData name="Chris Halsted" userId="f59edbd599ed6108" providerId="LiveId" clId="{DEC1A36B-8CE1-4C6E-B2E7-C0DC2C820918}" dt="2017-11-17T16:19:08.409" v="1128" actId="1076"/>
          <ac:spMkLst>
            <pc:docMk/>
            <pc:sldMk cId="1189192096" sldId="271"/>
            <ac:spMk id="5" creationId="{A000BF73-5845-4917-85F7-AC6B57DA644F}"/>
          </ac:spMkLst>
        </pc:spChg>
        <pc:spChg chg="add mod">
          <ac:chgData name="Chris Halsted" userId="f59edbd599ed6108" providerId="LiveId" clId="{DEC1A36B-8CE1-4C6E-B2E7-C0DC2C820918}" dt="2017-11-17T16:22:02.762" v="1144" actId="14838"/>
          <ac:spMkLst>
            <pc:docMk/>
            <pc:sldMk cId="1189192096" sldId="271"/>
            <ac:spMk id="6" creationId="{F55E47F6-ADA1-413E-B79A-30651EA3752D}"/>
          </ac:spMkLst>
        </pc:spChg>
        <pc:spChg chg="add mod">
          <ac:chgData name="Chris Halsted" userId="f59edbd599ed6108" providerId="LiveId" clId="{DEC1A36B-8CE1-4C6E-B2E7-C0DC2C820918}" dt="2017-11-17T16:18:13.139" v="1126" actId="14100"/>
          <ac:spMkLst>
            <pc:docMk/>
            <pc:sldMk cId="1189192096" sldId="271"/>
            <ac:spMk id="7" creationId="{F268E477-F6FF-4EAE-9B60-7E87CD0A0C1D}"/>
          </ac:spMkLst>
        </pc:spChg>
        <pc:spChg chg="add mod">
          <ac:chgData name="Chris Halsted" userId="f59edbd599ed6108" providerId="LiveId" clId="{DEC1A36B-8CE1-4C6E-B2E7-C0DC2C820918}" dt="2017-11-17T16:21:21.667" v="1139" actId="1076"/>
          <ac:spMkLst>
            <pc:docMk/>
            <pc:sldMk cId="1189192096" sldId="271"/>
            <ac:spMk id="8" creationId="{0DA3EA26-28AE-4278-9C66-23C9344FE3D1}"/>
          </ac:spMkLst>
        </pc:spChg>
        <pc:spChg chg="add mod">
          <ac:chgData name="Chris Halsted" userId="f59edbd599ed6108" providerId="LiveId" clId="{DEC1A36B-8CE1-4C6E-B2E7-C0DC2C820918}" dt="2017-11-17T16:22:55.298" v="1151" actId="14100"/>
          <ac:spMkLst>
            <pc:docMk/>
            <pc:sldMk cId="1189192096" sldId="271"/>
            <ac:spMk id="9" creationId="{CDB40E4F-A589-4FE5-8327-BFF81306888C}"/>
          </ac:spMkLst>
        </pc:spChg>
        <pc:spChg chg="add mod">
          <ac:chgData name="Chris Halsted" userId="f59edbd599ed6108" providerId="LiveId" clId="{DEC1A36B-8CE1-4C6E-B2E7-C0DC2C820918}" dt="2017-11-17T16:23:03.170" v="1153" actId="14100"/>
          <ac:spMkLst>
            <pc:docMk/>
            <pc:sldMk cId="1189192096" sldId="271"/>
            <ac:spMk id="10" creationId="{ADE5A76B-E115-469C-84B5-A411A663B1DE}"/>
          </ac:spMkLst>
        </pc:spChg>
        <pc:spChg chg="add mod">
          <ac:chgData name="Chris Halsted" userId="f59edbd599ed6108" providerId="LiveId" clId="{DEC1A36B-8CE1-4C6E-B2E7-C0DC2C820918}" dt="2017-11-17T16:23:44.614" v="1158" actId="1076"/>
          <ac:spMkLst>
            <pc:docMk/>
            <pc:sldMk cId="1189192096" sldId="271"/>
            <ac:spMk id="11" creationId="{F65D4DBB-0661-4710-9082-FA987141B8B7}"/>
          </ac:spMkLst>
        </pc:spChg>
        <pc:spChg chg="add mod">
          <ac:chgData name="Chris Halsted" userId="f59edbd599ed6108" providerId="LiveId" clId="{DEC1A36B-8CE1-4C6E-B2E7-C0DC2C820918}" dt="2017-11-17T16:23:16.816" v="1155" actId="14100"/>
          <ac:spMkLst>
            <pc:docMk/>
            <pc:sldMk cId="1189192096" sldId="271"/>
            <ac:spMk id="12" creationId="{1A9B9868-D3F0-4C84-80DA-7369D57C1408}"/>
          </ac:spMkLst>
        </pc:spChg>
        <pc:spChg chg="add mod">
          <ac:chgData name="Chris Halsted" userId="f59edbd599ed6108" providerId="LiveId" clId="{DEC1A36B-8CE1-4C6E-B2E7-C0DC2C820918}" dt="2017-11-17T16:24:09.988" v="1165" actId="1076"/>
          <ac:spMkLst>
            <pc:docMk/>
            <pc:sldMk cId="1189192096" sldId="271"/>
            <ac:spMk id="13" creationId="{3365615B-2042-4908-992D-88E248734F66}"/>
          </ac:spMkLst>
        </pc:spChg>
        <pc:spChg chg="add mod">
          <ac:chgData name="Chris Halsted" userId="f59edbd599ed6108" providerId="LiveId" clId="{DEC1A36B-8CE1-4C6E-B2E7-C0DC2C820918}" dt="2017-11-17T16:24:02.850" v="1162" actId="14100"/>
          <ac:spMkLst>
            <pc:docMk/>
            <pc:sldMk cId="1189192096" sldId="271"/>
            <ac:spMk id="14" creationId="{C549288C-75ED-4BE1-BC19-20596D31A9A6}"/>
          </ac:spMkLst>
        </pc:spChg>
        <pc:spChg chg="add mod">
          <ac:chgData name="Chris Halsted" userId="f59edbd599ed6108" providerId="LiveId" clId="{DEC1A36B-8CE1-4C6E-B2E7-C0DC2C820918}" dt="2017-11-17T16:23:53.686" v="1160" actId="14100"/>
          <ac:spMkLst>
            <pc:docMk/>
            <pc:sldMk cId="1189192096" sldId="271"/>
            <ac:spMk id="15" creationId="{BF75E3F9-3ED3-4B64-9364-0EBE0A09BF9A}"/>
          </ac:spMkLst>
        </pc:spChg>
        <pc:spChg chg="add mod">
          <ac:chgData name="Chris Halsted" userId="f59edbd599ed6108" providerId="LiveId" clId="{DEC1A36B-8CE1-4C6E-B2E7-C0DC2C820918}" dt="2017-11-17T16:22:23.066" v="1145" actId="1076"/>
          <ac:spMkLst>
            <pc:docMk/>
            <pc:sldMk cId="1189192096" sldId="271"/>
            <ac:spMk id="16" creationId="{8510A7EF-13B2-4C34-8AD0-5F9BCF1F9D7F}"/>
          </ac:spMkLst>
        </pc:spChg>
        <pc:spChg chg="add mod">
          <ac:chgData name="Chris Halsted" userId="f59edbd599ed6108" providerId="LiveId" clId="{DEC1A36B-8CE1-4C6E-B2E7-C0DC2C820918}" dt="2017-11-17T16:22:36.406" v="1148" actId="1076"/>
          <ac:spMkLst>
            <pc:docMk/>
            <pc:sldMk cId="1189192096" sldId="271"/>
            <ac:spMk id="17" creationId="{864E15F1-95C4-4ACB-AC17-5F87B2C36239}"/>
          </ac:spMkLst>
        </pc:spChg>
        <pc:spChg chg="add mod">
          <ac:chgData name="Chris Halsted" userId="f59edbd599ed6108" providerId="LiveId" clId="{DEC1A36B-8CE1-4C6E-B2E7-C0DC2C820918}" dt="2017-11-17T16:18:13.139" v="1126" actId="14100"/>
          <ac:spMkLst>
            <pc:docMk/>
            <pc:sldMk cId="1189192096" sldId="271"/>
            <ac:spMk id="18" creationId="{1213B23F-5EBF-4995-B3F9-1B7BF94EA5DB}"/>
          </ac:spMkLst>
        </pc:spChg>
        <pc:spChg chg="add mod">
          <ac:chgData name="Chris Halsted" userId="f59edbd599ed6108" providerId="LiveId" clId="{DEC1A36B-8CE1-4C6E-B2E7-C0DC2C820918}" dt="2017-11-29T23:35:35.099" v="6572" actId="1076"/>
          <ac:spMkLst>
            <pc:docMk/>
            <pc:sldMk cId="1189192096" sldId="271"/>
            <ac:spMk id="19" creationId="{72480471-1FAD-4334-A688-7946FA43E0BF}"/>
          </ac:spMkLst>
        </pc:spChg>
        <pc:spChg chg="add mod">
          <ac:chgData name="Chris Halsted" userId="f59edbd599ed6108" providerId="LiveId" clId="{DEC1A36B-8CE1-4C6E-B2E7-C0DC2C820918}" dt="2017-11-17T16:24:27.356" v="1168" actId="14100"/>
          <ac:spMkLst>
            <pc:docMk/>
            <pc:sldMk cId="1189192096" sldId="271"/>
            <ac:spMk id="20" creationId="{E3E50D51-AD8A-43E0-B4BD-B48036323B95}"/>
          </ac:spMkLst>
        </pc:spChg>
        <pc:spChg chg="add">
          <ac:chgData name="Chris Halsted" userId="f59edbd599ed6108" providerId="LiveId" clId="{DEC1A36B-8CE1-4C6E-B2E7-C0DC2C820918}" dt="2017-11-26T16:31:07.352" v="3912" actId="20577"/>
          <ac:spMkLst>
            <pc:docMk/>
            <pc:sldMk cId="1189192096" sldId="271"/>
            <ac:spMk id="21" creationId="{C831FCBE-2CB4-4597-B68A-8E536A851A38}"/>
          </ac:spMkLst>
        </pc:spChg>
        <pc:spChg chg="add mod">
          <ac:chgData name="Chris Halsted" userId="f59edbd599ed6108" providerId="LiveId" clId="{DEC1A36B-8CE1-4C6E-B2E7-C0DC2C820918}" dt="2017-11-26T16:35:16.254" v="3947" actId="208"/>
          <ac:spMkLst>
            <pc:docMk/>
            <pc:sldMk cId="1189192096" sldId="271"/>
            <ac:spMk id="22" creationId="{2CDA62DC-B3D6-4D5A-BB7B-6A74D4A4CB21}"/>
          </ac:spMkLst>
        </pc:spChg>
        <pc:spChg chg="add">
          <ac:chgData name="Chris Halsted" userId="f59edbd599ed6108" providerId="LiveId" clId="{DEC1A36B-8CE1-4C6E-B2E7-C0DC2C820918}" dt="2017-11-26T16:31:07.352" v="3912" actId="20577"/>
          <ac:spMkLst>
            <pc:docMk/>
            <pc:sldMk cId="1189192096" sldId="271"/>
            <ac:spMk id="23" creationId="{0B437328-6E01-4B3A-9210-12DB66A8C1A6}"/>
          </ac:spMkLst>
        </pc:spChg>
        <pc:spChg chg="add">
          <ac:chgData name="Chris Halsted" userId="f59edbd599ed6108" providerId="LiveId" clId="{DEC1A36B-8CE1-4C6E-B2E7-C0DC2C820918}" dt="2017-11-26T16:31:07.352" v="3912" actId="20577"/>
          <ac:spMkLst>
            <pc:docMk/>
            <pc:sldMk cId="1189192096" sldId="271"/>
            <ac:spMk id="24" creationId="{E44A1384-A298-425B-BE3F-330476F2B922}"/>
          </ac:spMkLst>
        </pc:spChg>
        <pc:spChg chg="add">
          <ac:chgData name="Chris Halsted" userId="f59edbd599ed6108" providerId="LiveId" clId="{DEC1A36B-8CE1-4C6E-B2E7-C0DC2C820918}" dt="2017-11-26T16:31:07.352" v="3912" actId="20577"/>
          <ac:spMkLst>
            <pc:docMk/>
            <pc:sldMk cId="1189192096" sldId="271"/>
            <ac:spMk id="25" creationId="{5E404890-5E68-4263-B97D-F5AAFE20EA99}"/>
          </ac:spMkLst>
        </pc:spChg>
        <pc:spChg chg="add">
          <ac:chgData name="Chris Halsted" userId="f59edbd599ed6108" providerId="LiveId" clId="{DEC1A36B-8CE1-4C6E-B2E7-C0DC2C820918}" dt="2017-11-26T16:31:07.352" v="3912" actId="20577"/>
          <ac:spMkLst>
            <pc:docMk/>
            <pc:sldMk cId="1189192096" sldId="271"/>
            <ac:spMk id="26" creationId="{06866865-6CA1-447F-9027-5D8CB9825B00}"/>
          </ac:spMkLst>
        </pc:spChg>
        <pc:spChg chg="add">
          <ac:chgData name="Chris Halsted" userId="f59edbd599ed6108" providerId="LiveId" clId="{DEC1A36B-8CE1-4C6E-B2E7-C0DC2C820918}" dt="2017-11-26T16:31:07.352" v="3912" actId="20577"/>
          <ac:spMkLst>
            <pc:docMk/>
            <pc:sldMk cId="1189192096" sldId="271"/>
            <ac:spMk id="27" creationId="{F4A55B54-E2E1-4FBA-92DC-245E6F174745}"/>
          </ac:spMkLst>
        </pc:spChg>
        <pc:spChg chg="add">
          <ac:chgData name="Chris Halsted" userId="f59edbd599ed6108" providerId="LiveId" clId="{DEC1A36B-8CE1-4C6E-B2E7-C0DC2C820918}" dt="2017-11-26T16:31:07.352" v="3912" actId="20577"/>
          <ac:spMkLst>
            <pc:docMk/>
            <pc:sldMk cId="1189192096" sldId="271"/>
            <ac:spMk id="28" creationId="{27A2B0F4-7AEE-46DC-B46E-4B18C3061CF5}"/>
          </ac:spMkLst>
        </pc:spChg>
        <pc:spChg chg="add mod">
          <ac:chgData name="Chris Halsted" userId="f59edbd599ed6108" providerId="LiveId" clId="{DEC1A36B-8CE1-4C6E-B2E7-C0DC2C820918}" dt="2017-12-18T17:55:39.508" v="7270" actId="208"/>
          <ac:spMkLst>
            <pc:docMk/>
            <pc:sldMk cId="1189192096" sldId="271"/>
            <ac:spMk id="29" creationId="{AAF3DB9A-4DAD-414A-BDF0-04BA2DB7A182}"/>
          </ac:spMkLst>
        </pc:spChg>
        <pc:spChg chg="add mod">
          <ac:chgData name="Chris Halsted" userId="f59edbd599ed6108" providerId="LiveId" clId="{DEC1A36B-8CE1-4C6E-B2E7-C0DC2C820918}" dt="2017-12-18T17:55:15.856" v="7266"/>
          <ac:spMkLst>
            <pc:docMk/>
            <pc:sldMk cId="1189192096" sldId="271"/>
            <ac:spMk id="30" creationId="{3CC689A5-84DD-4A4C-A5B6-F24A908F0BBE}"/>
          </ac:spMkLst>
        </pc:spChg>
        <pc:spChg chg="add mod">
          <ac:chgData name="Chris Halsted" userId="f59edbd599ed6108" providerId="LiveId" clId="{DEC1A36B-8CE1-4C6E-B2E7-C0DC2C820918}" dt="2017-11-29T23:38:03.177" v="6595" actId="20577"/>
          <ac:spMkLst>
            <pc:docMk/>
            <pc:sldMk cId="1189192096" sldId="271"/>
            <ac:spMk id="32" creationId="{EDB28553-C56A-4043-A250-E637AEF1A48A}"/>
          </ac:spMkLst>
        </pc:spChg>
        <pc:spChg chg="add mod">
          <ac:chgData name="Chris Halsted" userId="f59edbd599ed6108" providerId="LiveId" clId="{DEC1A36B-8CE1-4C6E-B2E7-C0DC2C820918}" dt="2017-11-29T23:37:43.954" v="6592" actId="20577"/>
          <ac:spMkLst>
            <pc:docMk/>
            <pc:sldMk cId="1189192096" sldId="271"/>
            <ac:spMk id="33" creationId="{964F49AB-2E75-4EE5-9F0F-8BD63C93ABD4}"/>
          </ac:spMkLst>
        </pc:spChg>
        <pc:spChg chg="add mod">
          <ac:chgData name="Chris Halsted" userId="f59edbd599ed6108" providerId="LiveId" clId="{DEC1A36B-8CE1-4C6E-B2E7-C0DC2C820918}" dt="2017-11-29T23:40:11.325" v="6612" actId="20577"/>
          <ac:spMkLst>
            <pc:docMk/>
            <pc:sldMk cId="1189192096" sldId="271"/>
            <ac:spMk id="34" creationId="{CA357E9B-A9AA-4F08-BCFD-FDBEAC39D060}"/>
          </ac:spMkLst>
        </pc:spChg>
        <pc:spChg chg="add mod">
          <ac:chgData name="Chris Halsted" userId="f59edbd599ed6108" providerId="LiveId" clId="{DEC1A36B-8CE1-4C6E-B2E7-C0DC2C820918}" dt="2017-11-29T23:40:18.612" v="6615" actId="20577"/>
          <ac:spMkLst>
            <pc:docMk/>
            <pc:sldMk cId="1189192096" sldId="271"/>
            <ac:spMk id="35" creationId="{45BA79C1-54DD-44C1-A513-C84ADA2A7AEA}"/>
          </ac:spMkLst>
        </pc:spChg>
        <pc:spChg chg="add mod">
          <ac:chgData name="Chris Halsted" userId="f59edbd599ed6108" providerId="LiveId" clId="{DEC1A36B-8CE1-4C6E-B2E7-C0DC2C820918}" dt="2017-11-29T23:38:56.924" v="6600" actId="20577"/>
          <ac:spMkLst>
            <pc:docMk/>
            <pc:sldMk cId="1189192096" sldId="271"/>
            <ac:spMk id="36" creationId="{7724964B-B3FE-4A63-996B-C91E647BEC84}"/>
          </ac:spMkLst>
        </pc:spChg>
        <pc:spChg chg="add mod">
          <ac:chgData name="Chris Halsted" userId="f59edbd599ed6108" providerId="LiveId" clId="{DEC1A36B-8CE1-4C6E-B2E7-C0DC2C820918}" dt="2017-11-29T23:39:45.424" v="6608" actId="1076"/>
          <ac:spMkLst>
            <pc:docMk/>
            <pc:sldMk cId="1189192096" sldId="271"/>
            <ac:spMk id="37" creationId="{00686A2E-A3D7-485E-A1A6-B256B40EF2E1}"/>
          </ac:spMkLst>
        </pc:spChg>
        <pc:spChg chg="add mod">
          <ac:chgData name="Chris Halsted" userId="f59edbd599ed6108" providerId="LiveId" clId="{DEC1A36B-8CE1-4C6E-B2E7-C0DC2C820918}" dt="2017-11-29T23:39:49.414" v="6609" actId="1076"/>
          <ac:spMkLst>
            <pc:docMk/>
            <pc:sldMk cId="1189192096" sldId="271"/>
            <ac:spMk id="38" creationId="{ACB86BCF-1A97-47E1-AEB7-BAC2AFBF0E1D}"/>
          </ac:spMkLst>
        </pc:spChg>
        <pc:spChg chg="add mod">
          <ac:chgData name="Chris Halsted" userId="f59edbd599ed6108" providerId="LiveId" clId="{DEC1A36B-8CE1-4C6E-B2E7-C0DC2C820918}" dt="2017-11-29T23:40:33.322" v="6620" actId="1076"/>
          <ac:spMkLst>
            <pc:docMk/>
            <pc:sldMk cId="1189192096" sldId="271"/>
            <ac:spMk id="39" creationId="{1D7FE694-31E5-41A6-A6F8-96584849D1DD}"/>
          </ac:spMkLst>
        </pc:spChg>
        <pc:spChg chg="add mod">
          <ac:chgData name="Chris Halsted" userId="f59edbd599ed6108" providerId="LiveId" clId="{DEC1A36B-8CE1-4C6E-B2E7-C0DC2C820918}" dt="2017-11-29T23:40:30.204" v="6619" actId="1076"/>
          <ac:spMkLst>
            <pc:docMk/>
            <pc:sldMk cId="1189192096" sldId="271"/>
            <ac:spMk id="40" creationId="{00CB09DC-0D40-4E74-9D65-0E1226FA5BBC}"/>
          </ac:spMkLst>
        </pc:spChg>
        <pc:picChg chg="add mod">
          <ac:chgData name="Chris Halsted" userId="f59edbd599ed6108" providerId="LiveId" clId="{DEC1A36B-8CE1-4C6E-B2E7-C0DC2C820918}" dt="2017-11-17T16:19:00.878" v="1127" actId="1076"/>
          <ac:picMkLst>
            <pc:docMk/>
            <pc:sldMk cId="1189192096" sldId="271"/>
            <ac:picMk id="2049" creationId="{EB4035F7-643A-4A80-A344-9700B23B8D04}"/>
          </ac:picMkLst>
        </pc:picChg>
      </pc:sldChg>
      <pc:sldChg chg="addSp delSp modSp add del">
        <pc:chgData name="Chris Halsted" userId="f59edbd599ed6108" providerId="LiveId" clId="{DEC1A36B-8CE1-4C6E-B2E7-C0DC2C820918}" dt="2017-11-20T18:22:12.850" v="2212" actId="2696"/>
        <pc:sldMkLst>
          <pc:docMk/>
          <pc:sldMk cId="2347227648" sldId="272"/>
        </pc:sldMkLst>
        <pc:spChg chg="mod">
          <ac:chgData name="Chris Halsted" userId="f59edbd599ed6108" providerId="LiveId" clId="{DEC1A36B-8CE1-4C6E-B2E7-C0DC2C820918}" dt="2017-11-17T16:28:24.892" v="1362" actId="20577"/>
          <ac:spMkLst>
            <pc:docMk/>
            <pc:sldMk cId="2347227648" sldId="272"/>
            <ac:spMk id="2" creationId="{5E70A610-E3F5-426C-89D7-5B6623932865}"/>
          </ac:spMkLst>
        </pc:spChg>
        <pc:spChg chg="add del mod">
          <ac:chgData name="Chris Halsted" userId="f59edbd599ed6108" providerId="LiveId" clId="{DEC1A36B-8CE1-4C6E-B2E7-C0DC2C820918}" dt="2017-11-17T16:37:15.226" v="1444" actId="2696"/>
          <ac:spMkLst>
            <pc:docMk/>
            <pc:sldMk cId="2347227648" sldId="272"/>
            <ac:spMk id="6" creationId="{CCFA634F-F727-4783-BB3D-B0989A67DD72}"/>
          </ac:spMkLst>
        </pc:spChg>
        <pc:spChg chg="add del mod">
          <ac:chgData name="Chris Halsted" userId="f59edbd599ed6108" providerId="LiveId" clId="{DEC1A36B-8CE1-4C6E-B2E7-C0DC2C820918}" dt="2017-11-17T16:37:38.871" v="1448" actId="2696"/>
          <ac:spMkLst>
            <pc:docMk/>
            <pc:sldMk cId="2347227648" sldId="272"/>
            <ac:spMk id="9" creationId="{0C49B16E-E1D7-4F2E-A931-BFF4CC5E35A6}"/>
          </ac:spMkLst>
        </pc:spChg>
        <pc:graphicFrameChg chg="del">
          <ac:chgData name="Chris Halsted" userId="f59edbd599ed6108" providerId="LiveId" clId="{DEC1A36B-8CE1-4C6E-B2E7-C0DC2C820918}" dt="2017-11-17T16:30:29.764" v="1363" actId="478"/>
          <ac:graphicFrameMkLst>
            <pc:docMk/>
            <pc:sldMk cId="2347227648" sldId="272"/>
            <ac:graphicFrameMk id="4" creationId="{3CE76F86-37B4-412B-974B-C1FD6057CBD0}"/>
          </ac:graphicFrameMkLst>
        </pc:graphicFrameChg>
        <pc:graphicFrameChg chg="add del mod modGraphic">
          <ac:chgData name="Chris Halsted" userId="f59edbd599ed6108" providerId="LiveId" clId="{DEC1A36B-8CE1-4C6E-B2E7-C0DC2C820918}" dt="2017-11-17T16:37:23.535" v="1447" actId="478"/>
          <ac:graphicFrameMkLst>
            <pc:docMk/>
            <pc:sldMk cId="2347227648" sldId="272"/>
            <ac:graphicFrameMk id="7" creationId="{F333C23A-0A7D-4063-B979-DE15A359B41C}"/>
          </ac:graphicFrameMkLst>
        </pc:graphicFrameChg>
        <pc:graphicFrameChg chg="add mod modGraphic">
          <ac:chgData name="Chris Halsted" userId="f59edbd599ed6108" providerId="LiveId" clId="{DEC1A36B-8CE1-4C6E-B2E7-C0DC2C820918}" dt="2017-11-17T16:38:31.841" v="1455" actId="1076"/>
          <ac:graphicFrameMkLst>
            <pc:docMk/>
            <pc:sldMk cId="2347227648" sldId="272"/>
            <ac:graphicFrameMk id="10" creationId="{D31DBF67-4FB4-4397-BB1E-EF08FFE7CFBF}"/>
          </ac:graphicFrameMkLst>
        </pc:graphicFrameChg>
      </pc:sldChg>
      <pc:sldChg chg="modSp add del">
        <pc:chgData name="Chris Halsted" userId="f59edbd599ed6108" providerId="LiveId" clId="{DEC1A36B-8CE1-4C6E-B2E7-C0DC2C820918}" dt="2017-11-22T18:35:29.205" v="3175" actId="2696"/>
        <pc:sldMkLst>
          <pc:docMk/>
          <pc:sldMk cId="4053233859" sldId="273"/>
        </pc:sldMkLst>
        <pc:spChg chg="mod">
          <ac:chgData name="Chris Halsted" userId="f59edbd599ed6108" providerId="LiveId" clId="{DEC1A36B-8CE1-4C6E-B2E7-C0DC2C820918}" dt="2017-11-20T18:21:39.562" v="2211" actId="1076"/>
          <ac:spMkLst>
            <pc:docMk/>
            <pc:sldMk cId="4053233859" sldId="273"/>
            <ac:spMk id="2" creationId="{2EA5686C-F7F8-4450-AEB1-E69047CC90B7}"/>
          </ac:spMkLst>
        </pc:spChg>
        <pc:spChg chg="mod">
          <ac:chgData name="Chris Halsted" userId="f59edbd599ed6108" providerId="LiveId" clId="{DEC1A36B-8CE1-4C6E-B2E7-C0DC2C820918}" dt="2017-11-20T18:21:35.632" v="2210" actId="27636"/>
          <ac:spMkLst>
            <pc:docMk/>
            <pc:sldMk cId="4053233859" sldId="273"/>
            <ac:spMk id="3" creationId="{DBA5B092-A3E9-4869-A59D-D3BE82F053A3}"/>
          </ac:spMkLst>
        </pc:spChg>
      </pc:sldChg>
      <pc:sldChg chg="modSp add">
        <pc:chgData name="Chris Halsted" userId="f59edbd599ed6108" providerId="LiveId" clId="{DEC1A36B-8CE1-4C6E-B2E7-C0DC2C820918}" dt="2017-11-28T22:42:08.300" v="6324" actId="1076"/>
        <pc:sldMkLst>
          <pc:docMk/>
          <pc:sldMk cId="3001378461" sldId="274"/>
        </pc:sldMkLst>
        <pc:spChg chg="mod">
          <ac:chgData name="Chris Halsted" userId="f59edbd599ed6108" providerId="LiveId" clId="{DEC1A36B-8CE1-4C6E-B2E7-C0DC2C820918}" dt="2017-11-20T20:06:11.319" v="3007" actId="20577"/>
          <ac:spMkLst>
            <pc:docMk/>
            <pc:sldMk cId="3001378461" sldId="274"/>
            <ac:spMk id="2" creationId="{D7210145-47E2-4F77-AD51-FD109741116C}"/>
          </ac:spMkLst>
        </pc:spChg>
        <pc:spChg chg="mod">
          <ac:chgData name="Chris Halsted" userId="f59edbd599ed6108" providerId="LiveId" clId="{DEC1A36B-8CE1-4C6E-B2E7-C0DC2C820918}" dt="2017-11-28T22:42:08.300" v="6324" actId="1076"/>
          <ac:spMkLst>
            <pc:docMk/>
            <pc:sldMk cId="3001378461" sldId="274"/>
            <ac:spMk id="3" creationId="{DD5A8274-3F7B-4F9A-A18A-8EFEBFE418B1}"/>
          </ac:spMkLst>
        </pc:spChg>
      </pc:sldChg>
      <pc:sldChg chg="addSp modSp add del modAnim">
        <pc:chgData name="Chris Halsted" userId="f59edbd599ed6108" providerId="LiveId" clId="{DEC1A36B-8CE1-4C6E-B2E7-C0DC2C820918}" dt="2017-11-26T22:38:35.439" v="4513" actId="2696"/>
        <pc:sldMkLst>
          <pc:docMk/>
          <pc:sldMk cId="3794948000" sldId="275"/>
        </pc:sldMkLst>
        <pc:spChg chg="mod">
          <ac:chgData name="Chris Halsted" userId="f59edbd599ed6108" providerId="LiveId" clId="{DEC1A36B-8CE1-4C6E-B2E7-C0DC2C820918}" dt="2017-11-26T16:36:50.669" v="3953" actId="1076"/>
          <ac:spMkLst>
            <pc:docMk/>
            <pc:sldMk cId="3794948000" sldId="275"/>
            <ac:spMk id="2" creationId="{CAB0B37D-F3A7-4181-B7C1-510113BE27A9}"/>
          </ac:spMkLst>
        </pc:spChg>
        <pc:spChg chg="mod">
          <ac:chgData name="Chris Halsted" userId="f59edbd599ed6108" providerId="LiveId" clId="{DEC1A36B-8CE1-4C6E-B2E7-C0DC2C820918}" dt="2017-11-26T16:36:46.217" v="3952" actId="1076"/>
          <ac:spMkLst>
            <pc:docMk/>
            <pc:sldMk cId="3794948000" sldId="275"/>
            <ac:spMk id="3" creationId="{9D82D7B7-263E-4B3D-BA6D-B452E290B8A5}"/>
          </ac:spMkLst>
        </pc:spChg>
        <pc:spChg chg="add mod">
          <ac:chgData name="Chris Halsted" userId="f59edbd599ed6108" providerId="LiveId" clId="{DEC1A36B-8CE1-4C6E-B2E7-C0DC2C820918}" dt="2017-11-26T16:30:40.580" v="3908" actId="1076"/>
          <ac:spMkLst>
            <pc:docMk/>
            <pc:sldMk cId="3794948000" sldId="275"/>
            <ac:spMk id="4" creationId="{D4F49051-E30A-4E65-9017-1D9097393AD2}"/>
          </ac:spMkLst>
        </pc:spChg>
        <pc:spChg chg="add">
          <ac:chgData name="Chris Halsted" userId="f59edbd599ed6108" providerId="LiveId" clId="{DEC1A36B-8CE1-4C6E-B2E7-C0DC2C820918}" dt="2017-11-26T16:30:42.104" v="3909" actId="2696"/>
          <ac:spMkLst>
            <pc:docMk/>
            <pc:sldMk cId="3794948000" sldId="275"/>
            <ac:spMk id="6" creationId="{C42E5DBF-C0C9-4695-8481-027CC6CFA00D}"/>
          </ac:spMkLst>
        </pc:spChg>
        <pc:spChg chg="add mod">
          <ac:chgData name="Chris Halsted" userId="f59edbd599ed6108" providerId="LiveId" clId="{DEC1A36B-8CE1-4C6E-B2E7-C0DC2C820918}" dt="2017-11-26T16:34:28.064" v="3939" actId="208"/>
          <ac:spMkLst>
            <pc:docMk/>
            <pc:sldMk cId="3794948000" sldId="275"/>
            <ac:spMk id="7" creationId="{E3B482E9-6C3F-413B-98FF-AC71200E32CB}"/>
          </ac:spMkLst>
        </pc:spChg>
        <pc:spChg chg="add">
          <ac:chgData name="Chris Halsted" userId="f59edbd599ed6108" providerId="LiveId" clId="{DEC1A36B-8CE1-4C6E-B2E7-C0DC2C820918}" dt="2017-11-26T16:30:42.104" v="3909" actId="2696"/>
          <ac:spMkLst>
            <pc:docMk/>
            <pc:sldMk cId="3794948000" sldId="275"/>
            <ac:spMk id="8" creationId="{1BC12E44-FAB3-4444-B7A6-09D54C816007}"/>
          </ac:spMkLst>
        </pc:spChg>
        <pc:spChg chg="add">
          <ac:chgData name="Chris Halsted" userId="f59edbd599ed6108" providerId="LiveId" clId="{DEC1A36B-8CE1-4C6E-B2E7-C0DC2C820918}" dt="2017-11-26T16:30:42.104" v="3909" actId="2696"/>
          <ac:spMkLst>
            <pc:docMk/>
            <pc:sldMk cId="3794948000" sldId="275"/>
            <ac:spMk id="9" creationId="{C7347784-8C0A-4B07-BBB0-FFBEC6D03774}"/>
          </ac:spMkLst>
        </pc:spChg>
        <pc:spChg chg="add">
          <ac:chgData name="Chris Halsted" userId="f59edbd599ed6108" providerId="LiveId" clId="{DEC1A36B-8CE1-4C6E-B2E7-C0DC2C820918}" dt="2017-11-26T16:30:42.104" v="3909" actId="2696"/>
          <ac:spMkLst>
            <pc:docMk/>
            <pc:sldMk cId="3794948000" sldId="275"/>
            <ac:spMk id="10" creationId="{E362D4B0-DADF-4004-9530-A12A1EBB5309}"/>
          </ac:spMkLst>
        </pc:spChg>
        <pc:spChg chg="add">
          <ac:chgData name="Chris Halsted" userId="f59edbd599ed6108" providerId="LiveId" clId="{DEC1A36B-8CE1-4C6E-B2E7-C0DC2C820918}" dt="2017-11-26T16:30:42.104" v="3909" actId="2696"/>
          <ac:spMkLst>
            <pc:docMk/>
            <pc:sldMk cId="3794948000" sldId="275"/>
            <ac:spMk id="11" creationId="{F74F078C-828A-4B6B-909B-9C0AC952C4BD}"/>
          </ac:spMkLst>
        </pc:spChg>
        <pc:spChg chg="add">
          <ac:chgData name="Chris Halsted" userId="f59edbd599ed6108" providerId="LiveId" clId="{DEC1A36B-8CE1-4C6E-B2E7-C0DC2C820918}" dt="2017-11-26T16:30:42.104" v="3909" actId="2696"/>
          <ac:spMkLst>
            <pc:docMk/>
            <pc:sldMk cId="3794948000" sldId="275"/>
            <ac:spMk id="12" creationId="{089D0EF6-D302-4AB2-BD93-94886646F919}"/>
          </ac:spMkLst>
        </pc:spChg>
        <pc:spChg chg="add mod">
          <ac:chgData name="Chris Halsted" userId="f59edbd599ed6108" providerId="LiveId" clId="{DEC1A36B-8CE1-4C6E-B2E7-C0DC2C820918}" dt="2017-11-26T16:34:38.162" v="3941" actId="208"/>
          <ac:spMkLst>
            <pc:docMk/>
            <pc:sldMk cId="3794948000" sldId="275"/>
            <ac:spMk id="13" creationId="{B3CE4BC9-5259-479E-BCF6-8AA3A7901D3C}"/>
          </ac:spMkLst>
        </pc:spChg>
        <pc:spChg chg="add">
          <ac:chgData name="Chris Halsted" userId="f59edbd599ed6108" providerId="LiveId" clId="{DEC1A36B-8CE1-4C6E-B2E7-C0DC2C820918}" dt="2017-11-26T16:30:42.104" v="3909" actId="2696"/>
          <ac:spMkLst>
            <pc:docMk/>
            <pc:sldMk cId="3794948000" sldId="275"/>
            <ac:spMk id="14" creationId="{D09D3A9F-6A18-4821-A485-C90FDBDEF469}"/>
          </ac:spMkLst>
        </pc:spChg>
        <pc:spChg chg="add">
          <ac:chgData name="Chris Halsted" userId="f59edbd599ed6108" providerId="LiveId" clId="{DEC1A36B-8CE1-4C6E-B2E7-C0DC2C820918}" dt="2017-11-26T16:30:42.104" v="3909" actId="2696"/>
          <ac:spMkLst>
            <pc:docMk/>
            <pc:sldMk cId="3794948000" sldId="275"/>
            <ac:spMk id="15" creationId="{FF714729-3014-48E7-A5DC-6A66DA4D9B50}"/>
          </ac:spMkLst>
        </pc:spChg>
        <pc:picChg chg="add mod">
          <ac:chgData name="Chris Halsted" userId="f59edbd599ed6108" providerId="LiveId" clId="{DEC1A36B-8CE1-4C6E-B2E7-C0DC2C820918}" dt="2017-11-26T16:30:37.479" v="3907" actId="1076"/>
          <ac:picMkLst>
            <pc:docMk/>
            <pc:sldMk cId="3794948000" sldId="275"/>
            <ac:picMk id="5" creationId="{A9656382-94C7-4790-B720-81AF3AAE7021}"/>
          </ac:picMkLst>
        </pc:picChg>
      </pc:sldChg>
      <pc:sldChg chg="add del">
        <pc:chgData name="Chris Halsted" userId="f59edbd599ed6108" providerId="LiveId" clId="{DEC1A36B-8CE1-4C6E-B2E7-C0DC2C820918}" dt="2017-11-26T22:30:44.813" v="4456" actId="2696"/>
        <pc:sldMkLst>
          <pc:docMk/>
          <pc:sldMk cId="3784378106" sldId="276"/>
        </pc:sldMkLst>
      </pc:sldChg>
      <pc:sldChg chg="add del">
        <pc:chgData name="Chris Halsted" userId="f59edbd599ed6108" providerId="LiveId" clId="{DEC1A36B-8CE1-4C6E-B2E7-C0DC2C820918}" dt="2017-11-26T22:34:38.393" v="4487" actId="2696"/>
        <pc:sldMkLst>
          <pc:docMk/>
          <pc:sldMk cId="1251979888" sldId="277"/>
        </pc:sldMkLst>
      </pc:sldChg>
      <pc:sldChg chg="addSp add del modAnim">
        <pc:chgData name="Chris Halsted" userId="f59edbd599ed6108" providerId="LiveId" clId="{DEC1A36B-8CE1-4C6E-B2E7-C0DC2C820918}" dt="2017-11-26T22:37:07.428" v="4506" actId="2696"/>
        <pc:sldMkLst>
          <pc:docMk/>
          <pc:sldMk cId="1267045073" sldId="278"/>
        </pc:sldMkLst>
        <pc:spChg chg="add">
          <ac:chgData name="Chris Halsted" userId="f59edbd599ed6108" providerId="LiveId" clId="{DEC1A36B-8CE1-4C6E-B2E7-C0DC2C820918}" dt="2017-11-26T22:31:03.882" v="4459" actId="2696"/>
          <ac:spMkLst>
            <pc:docMk/>
            <pc:sldMk cId="1267045073" sldId="278"/>
            <ac:spMk id="4" creationId="{5995A2B3-F85D-44CE-B11D-389F85BB7CE4}"/>
          </ac:spMkLst>
        </pc:spChg>
        <pc:spChg chg="add">
          <ac:chgData name="Chris Halsted" userId="f59edbd599ed6108" providerId="LiveId" clId="{DEC1A36B-8CE1-4C6E-B2E7-C0DC2C820918}" dt="2017-11-26T22:31:03.882" v="4459" actId="2696"/>
          <ac:spMkLst>
            <pc:docMk/>
            <pc:sldMk cId="1267045073" sldId="278"/>
            <ac:spMk id="6" creationId="{C7FCF3FE-D22C-4BBD-A5DC-C3873E70CC63}"/>
          </ac:spMkLst>
        </pc:spChg>
        <pc:picChg chg="add">
          <ac:chgData name="Chris Halsted" userId="f59edbd599ed6108" providerId="LiveId" clId="{DEC1A36B-8CE1-4C6E-B2E7-C0DC2C820918}" dt="2017-11-26T22:31:03.882" v="4459" actId="2696"/>
          <ac:picMkLst>
            <pc:docMk/>
            <pc:sldMk cId="1267045073" sldId="278"/>
            <ac:picMk id="5" creationId="{B6912689-CD28-4D65-97C7-0B52E9961BD5}"/>
          </ac:picMkLst>
        </pc:picChg>
      </pc:sldChg>
      <pc:sldChg chg="addSp delSp modSp add modAnim">
        <pc:chgData name="Chris Halsted" userId="f59edbd599ed6108" providerId="LiveId" clId="{DEC1A36B-8CE1-4C6E-B2E7-C0DC2C820918}" dt="2017-11-26T22:40:06.097" v="4530" actId="208"/>
        <pc:sldMkLst>
          <pc:docMk/>
          <pc:sldMk cId="3786136377" sldId="279"/>
        </pc:sldMkLst>
        <pc:spChg chg="add mod">
          <ac:chgData name="Chris Halsted" userId="f59edbd599ed6108" providerId="LiveId" clId="{DEC1A36B-8CE1-4C6E-B2E7-C0DC2C820918}" dt="2017-11-26T22:36:56.414" v="4505" actId="1076"/>
          <ac:spMkLst>
            <pc:docMk/>
            <pc:sldMk cId="3786136377" sldId="279"/>
            <ac:spMk id="19" creationId="{65F1389F-F395-4B30-9A99-E76C55114DA7}"/>
          </ac:spMkLst>
        </pc:spChg>
        <pc:spChg chg="add mod">
          <ac:chgData name="Chris Halsted" userId="f59edbd599ed6108" providerId="LiveId" clId="{DEC1A36B-8CE1-4C6E-B2E7-C0DC2C820918}" dt="2017-11-26T22:36:51.677" v="4504" actId="1076"/>
          <ac:spMkLst>
            <pc:docMk/>
            <pc:sldMk cId="3786136377" sldId="279"/>
            <ac:spMk id="21" creationId="{623A2E4A-946F-44DA-B1AB-D6F4772F17C0}"/>
          </ac:spMkLst>
        </pc:spChg>
        <pc:spChg chg="mod">
          <ac:chgData name="Chris Halsted" userId="f59edbd599ed6108" providerId="LiveId" clId="{DEC1A36B-8CE1-4C6E-B2E7-C0DC2C820918}" dt="2017-11-26T22:39:53.867" v="4528" actId="208"/>
          <ac:spMkLst>
            <pc:docMk/>
            <pc:sldMk cId="3786136377" sldId="279"/>
            <ac:spMk id="30" creationId="{52D5DFC7-BBB2-4C8C-91A1-86D214DA766D}"/>
          </ac:spMkLst>
        </pc:spChg>
        <pc:spChg chg="mod">
          <ac:chgData name="Chris Halsted" userId="f59edbd599ed6108" providerId="LiveId" clId="{DEC1A36B-8CE1-4C6E-B2E7-C0DC2C820918}" dt="2017-11-26T22:40:06.097" v="4530" actId="208"/>
          <ac:spMkLst>
            <pc:docMk/>
            <pc:sldMk cId="3786136377" sldId="279"/>
            <ac:spMk id="31" creationId="{3CCA964F-5E4C-43BC-B181-54D2B020932E}"/>
          </ac:spMkLst>
        </pc:spChg>
        <pc:spChg chg="del">
          <ac:chgData name="Chris Halsted" userId="f59edbd599ed6108" providerId="LiveId" clId="{DEC1A36B-8CE1-4C6E-B2E7-C0DC2C820918}" dt="2017-11-26T22:35:25.274" v="4489" actId="478"/>
          <ac:spMkLst>
            <pc:docMk/>
            <pc:sldMk cId="3786136377" sldId="279"/>
            <ac:spMk id="36" creationId="{46F1DC8A-46D7-4ACA-A1DE-E8FF6EC0F423}"/>
          </ac:spMkLst>
        </pc:spChg>
        <pc:spChg chg="del">
          <ac:chgData name="Chris Halsted" userId="f59edbd599ed6108" providerId="LiveId" clId="{DEC1A36B-8CE1-4C6E-B2E7-C0DC2C820918}" dt="2017-11-26T22:35:29.512" v="4491" actId="478"/>
          <ac:spMkLst>
            <pc:docMk/>
            <pc:sldMk cId="3786136377" sldId="279"/>
            <ac:spMk id="38" creationId="{5A91D92E-0ECE-47D8-815E-F92A35060296}"/>
          </ac:spMkLst>
        </pc:spChg>
        <pc:spChg chg="del">
          <ac:chgData name="Chris Halsted" userId="f59edbd599ed6108" providerId="LiveId" clId="{DEC1A36B-8CE1-4C6E-B2E7-C0DC2C820918}" dt="2017-11-26T22:35:30.866" v="4492" actId="478"/>
          <ac:spMkLst>
            <pc:docMk/>
            <pc:sldMk cId="3786136377" sldId="279"/>
            <ac:spMk id="39" creationId="{B48B8F9E-F4AB-4A10-B8E1-8B91ACBBF1C4}"/>
          </ac:spMkLst>
        </pc:spChg>
        <pc:picChg chg="add mod">
          <ac:chgData name="Chris Halsted" userId="f59edbd599ed6108" providerId="LiveId" clId="{DEC1A36B-8CE1-4C6E-B2E7-C0DC2C820918}" dt="2017-11-26T22:36:40.692" v="4503" actId="1076"/>
          <ac:picMkLst>
            <pc:docMk/>
            <pc:sldMk cId="3786136377" sldId="279"/>
            <ac:picMk id="20" creationId="{0F6D5E6C-7E06-49D0-B5BD-C8B54B42FEBC}"/>
          </ac:picMkLst>
        </pc:picChg>
        <pc:picChg chg="del">
          <ac:chgData name="Chris Halsted" userId="f59edbd599ed6108" providerId="LiveId" clId="{DEC1A36B-8CE1-4C6E-B2E7-C0DC2C820918}" dt="2017-11-26T22:35:26.656" v="4490" actId="478"/>
          <ac:picMkLst>
            <pc:docMk/>
            <pc:sldMk cId="3786136377" sldId="279"/>
            <ac:picMk id="37" creationId="{E86528EC-6FFE-4EB3-821C-ADDD52D5A079}"/>
          </ac:picMkLst>
        </pc:picChg>
      </pc:sldChg>
      <pc:sldChg chg="addSp delSp modSp add del">
        <pc:chgData name="Chris Halsted" userId="f59edbd599ed6108" providerId="LiveId" clId="{DEC1A36B-8CE1-4C6E-B2E7-C0DC2C820918}" dt="2017-11-27T21:40:42.271" v="5109" actId="2696"/>
        <pc:sldMkLst>
          <pc:docMk/>
          <pc:sldMk cId="2418038017" sldId="280"/>
        </pc:sldMkLst>
        <pc:spChg chg="del mod">
          <ac:chgData name="Chris Halsted" userId="f59edbd599ed6108" providerId="LiveId" clId="{DEC1A36B-8CE1-4C6E-B2E7-C0DC2C820918}" dt="2017-11-27T21:38:48.584" v="5063" actId="478"/>
          <ac:spMkLst>
            <pc:docMk/>
            <pc:sldMk cId="2418038017" sldId="280"/>
            <ac:spMk id="2" creationId="{2A3CCC59-8B5A-4A37-A625-57E546A703C7}"/>
          </ac:spMkLst>
        </pc:spChg>
        <pc:spChg chg="mod">
          <ac:chgData name="Chris Halsted" userId="f59edbd599ed6108" providerId="LiveId" clId="{DEC1A36B-8CE1-4C6E-B2E7-C0DC2C820918}" dt="2017-11-27T21:39:36.870" v="5108" actId="14100"/>
          <ac:spMkLst>
            <pc:docMk/>
            <pc:sldMk cId="2418038017" sldId="280"/>
            <ac:spMk id="3" creationId="{15D1686F-96A0-4AEE-B26B-7A1AE3D162F5}"/>
          </ac:spMkLst>
        </pc:spChg>
        <pc:spChg chg="add mod">
          <ac:chgData name="Chris Halsted" userId="f59edbd599ed6108" providerId="LiveId" clId="{DEC1A36B-8CE1-4C6E-B2E7-C0DC2C820918}" dt="2017-11-27T21:39:09.107" v="5106" actId="20577"/>
          <ac:spMkLst>
            <pc:docMk/>
            <pc:sldMk cId="2418038017" sldId="280"/>
            <ac:spMk id="4" creationId="{177D35A8-7667-412A-B3C9-C35B27A5DD49}"/>
          </ac:spMkLst>
        </pc:spChg>
      </pc:sldChg>
      <pc:sldChg chg="addSp delSp modSp add">
        <pc:chgData name="Chris Halsted" userId="f59edbd599ed6108" providerId="LiveId" clId="{DEC1A36B-8CE1-4C6E-B2E7-C0DC2C820918}" dt="2017-11-30T00:28:25.091" v="7091" actId="114"/>
        <pc:sldMkLst>
          <pc:docMk/>
          <pc:sldMk cId="3488680710" sldId="280"/>
        </pc:sldMkLst>
        <pc:spChg chg="del mod">
          <ac:chgData name="Chris Halsted" userId="f59edbd599ed6108" providerId="LiveId" clId="{DEC1A36B-8CE1-4C6E-B2E7-C0DC2C820918}" dt="2017-11-30T00:19:05.455" v="6913" actId="478"/>
          <ac:spMkLst>
            <pc:docMk/>
            <pc:sldMk cId="3488680710" sldId="280"/>
            <ac:spMk id="2" creationId="{96A6718B-874F-4C10-859B-8F33DF312BA5}"/>
          </ac:spMkLst>
        </pc:spChg>
        <pc:spChg chg="del">
          <ac:chgData name="Chris Halsted" userId="f59edbd599ed6108" providerId="LiveId" clId="{DEC1A36B-8CE1-4C6E-B2E7-C0DC2C820918}" dt="2017-11-30T00:18:37.431" v="6906" actId="114"/>
          <ac:spMkLst>
            <pc:docMk/>
            <pc:sldMk cId="3488680710" sldId="280"/>
            <ac:spMk id="3" creationId="{2CC00569-683D-4901-8494-977D2CB606C5}"/>
          </ac:spMkLst>
        </pc:spChg>
        <pc:spChg chg="add mod">
          <ac:chgData name="Chris Halsted" userId="f59edbd599ed6108" providerId="LiveId" clId="{DEC1A36B-8CE1-4C6E-B2E7-C0DC2C820918}" dt="2017-11-30T00:25:29.808" v="6967" actId="1076"/>
          <ac:spMkLst>
            <pc:docMk/>
            <pc:sldMk cId="3488680710" sldId="280"/>
            <ac:spMk id="7" creationId="{3C14447F-9B9D-4A12-9796-7E0113FEE311}"/>
          </ac:spMkLst>
        </pc:spChg>
        <pc:spChg chg="add mod">
          <ac:chgData name="Chris Halsted" userId="f59edbd599ed6108" providerId="LiveId" clId="{DEC1A36B-8CE1-4C6E-B2E7-C0DC2C820918}" dt="2017-11-30T00:28:25.091" v="7091" actId="114"/>
          <ac:spMkLst>
            <pc:docMk/>
            <pc:sldMk cId="3488680710" sldId="280"/>
            <ac:spMk id="14" creationId="{ABCB378A-968A-4BFF-B5A0-D108BB8FFE28}"/>
          </ac:spMkLst>
        </pc:spChg>
        <pc:spChg chg="add mod">
          <ac:chgData name="Chris Halsted" userId="f59edbd599ed6108" providerId="LiveId" clId="{DEC1A36B-8CE1-4C6E-B2E7-C0DC2C820918}" dt="2017-11-30T00:28:17.801" v="7088" actId="113"/>
          <ac:spMkLst>
            <pc:docMk/>
            <pc:sldMk cId="3488680710" sldId="280"/>
            <ac:spMk id="15" creationId="{D871B183-F211-4204-9053-D6F6BE304E38}"/>
          </ac:spMkLst>
        </pc:spChg>
        <pc:picChg chg="add mod modCrop">
          <ac:chgData name="Chris Halsted" userId="f59edbd599ed6108" providerId="LiveId" clId="{DEC1A36B-8CE1-4C6E-B2E7-C0DC2C820918}" dt="2017-11-30T00:26:53.333" v="6984" actId="1076"/>
          <ac:picMkLst>
            <pc:docMk/>
            <pc:sldMk cId="3488680710" sldId="280"/>
            <ac:picMk id="5" creationId="{92CA864A-59A1-4745-80ED-4B291AA48EB7}"/>
          </ac:picMkLst>
        </pc:picChg>
        <pc:picChg chg="add mod modCrop">
          <ac:chgData name="Chris Halsted" userId="f59edbd599ed6108" providerId="LiveId" clId="{DEC1A36B-8CE1-4C6E-B2E7-C0DC2C820918}" dt="2017-11-30T00:26:55.035" v="6985" actId="1076"/>
          <ac:picMkLst>
            <pc:docMk/>
            <pc:sldMk cId="3488680710" sldId="280"/>
            <ac:picMk id="9" creationId="{77D4E071-2FF7-467D-B3AF-45336F8F3CC0}"/>
          </ac:picMkLst>
        </pc:picChg>
        <pc:picChg chg="add mod modCrop">
          <ac:chgData name="Chris Halsted" userId="f59edbd599ed6108" providerId="LiveId" clId="{DEC1A36B-8CE1-4C6E-B2E7-C0DC2C820918}" dt="2017-11-30T00:26:59.797" v="6987" actId="1076"/>
          <ac:picMkLst>
            <pc:docMk/>
            <pc:sldMk cId="3488680710" sldId="280"/>
            <ac:picMk id="11" creationId="{E61082FA-C5A9-4FEA-81A7-CC1C2ECEE556}"/>
          </ac:picMkLst>
        </pc:picChg>
        <pc:picChg chg="add mod modCrop">
          <ac:chgData name="Chris Halsted" userId="f59edbd599ed6108" providerId="LiveId" clId="{DEC1A36B-8CE1-4C6E-B2E7-C0DC2C820918}" dt="2017-11-30T00:26:58.262" v="6986" actId="1076"/>
          <ac:picMkLst>
            <pc:docMk/>
            <pc:sldMk cId="3488680710" sldId="280"/>
            <ac:picMk id="13" creationId="{E3D0C99A-F497-4EB9-8D8C-7BADEE863976}"/>
          </ac:picMkLst>
        </pc:picChg>
      </pc:sldChg>
      <pc:sldChg chg="addSp delSp modSp add modAnim">
        <pc:chgData name="Chris Halsted" userId="f59edbd599ed6108" providerId="LiveId" clId="{DEC1A36B-8CE1-4C6E-B2E7-C0DC2C820918}" dt="2017-12-18T18:37:41.161" v="7286" actId="403"/>
        <pc:sldMkLst>
          <pc:docMk/>
          <pc:sldMk cId="1477217956" sldId="281"/>
        </pc:sldMkLst>
        <pc:spChg chg="del">
          <ac:chgData name="Chris Halsted" userId="f59edbd599ed6108" providerId="LiveId" clId="{DEC1A36B-8CE1-4C6E-B2E7-C0DC2C820918}" dt="2017-12-18T17:49:04.809" v="7237" actId="478"/>
          <ac:spMkLst>
            <pc:docMk/>
            <pc:sldMk cId="1477217956" sldId="281"/>
            <ac:spMk id="2" creationId="{5D97C13F-A738-4DFC-AF79-23CB955AADAE}"/>
          </ac:spMkLst>
        </pc:spChg>
        <pc:spChg chg="del">
          <ac:chgData name="Chris Halsted" userId="f59edbd599ed6108" providerId="LiveId" clId="{DEC1A36B-8CE1-4C6E-B2E7-C0DC2C820918}" dt="2017-12-18T17:48:56.882" v="7236"/>
          <ac:spMkLst>
            <pc:docMk/>
            <pc:sldMk cId="1477217956" sldId="281"/>
            <ac:spMk id="3" creationId="{12BA4B05-D4EE-43B4-9188-EF038F0BF67C}"/>
          </ac:spMkLst>
        </pc:spChg>
        <pc:graphicFrameChg chg="add mod">
          <ac:chgData name="Chris Halsted" userId="f59edbd599ed6108" providerId="LiveId" clId="{DEC1A36B-8CE1-4C6E-B2E7-C0DC2C820918}" dt="2017-12-18T17:53:34.191" v="7261" actId="1076"/>
          <ac:graphicFrameMkLst>
            <pc:docMk/>
            <pc:sldMk cId="1477217956" sldId="281"/>
            <ac:graphicFrameMk id="4" creationId="{E74A85C6-0C8B-431C-BD11-99778948D1C1}"/>
          </ac:graphicFrameMkLst>
        </pc:graphicFrameChg>
        <pc:graphicFrameChg chg="add mod">
          <ac:chgData name="Chris Halsted" userId="f59edbd599ed6108" providerId="LiveId" clId="{DEC1A36B-8CE1-4C6E-B2E7-C0DC2C820918}" dt="2017-12-18T18:37:41.161" v="7286" actId="403"/>
          <ac:graphicFrameMkLst>
            <pc:docMk/>
            <pc:sldMk cId="1477217956" sldId="281"/>
            <ac:graphicFrameMk id="5" creationId="{A01B19FC-5A75-49FA-AC20-D1B774F7D52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59edbd599ed6108/Boston%20College/Thesis/10Be_Data_Reduction_Shakun_12-11-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59edbd599ed6108/Boston%20College/Thesis/10Be_Data_Reduction_Shakun_12-11-1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Franconia Exposure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Ages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'[10Be_Data_Reduction_Shakun_12-11-17.xlsx]Organized Results'!$G$26:$G$34</c:f>
                <c:numCache>
                  <c:formatCode>General</c:formatCode>
                  <c:ptCount val="9"/>
                  <c:pt idx="0">
                    <c:v>444</c:v>
                  </c:pt>
                  <c:pt idx="1">
                    <c:v>1638</c:v>
                  </c:pt>
                  <c:pt idx="2">
                    <c:v>669</c:v>
                  </c:pt>
                  <c:pt idx="3">
                    <c:v>507</c:v>
                  </c:pt>
                  <c:pt idx="4">
                    <c:v>475</c:v>
                  </c:pt>
                  <c:pt idx="5">
                    <c:v>612</c:v>
                  </c:pt>
                  <c:pt idx="6">
                    <c:v>524</c:v>
                  </c:pt>
                  <c:pt idx="7">
                    <c:v>567</c:v>
                  </c:pt>
                  <c:pt idx="8">
                    <c:v>942</c:v>
                  </c:pt>
                </c:numCache>
              </c:numRef>
            </c:plus>
            <c:minus>
              <c:numRef>
                <c:f>'[10Be_Data_Reduction_Shakun_12-11-17.xlsx]Organized Results'!$G$26:$G$34</c:f>
                <c:numCache>
                  <c:formatCode>General</c:formatCode>
                  <c:ptCount val="9"/>
                  <c:pt idx="0">
                    <c:v>444</c:v>
                  </c:pt>
                  <c:pt idx="1">
                    <c:v>1638</c:v>
                  </c:pt>
                  <c:pt idx="2">
                    <c:v>669</c:v>
                  </c:pt>
                  <c:pt idx="3">
                    <c:v>507</c:v>
                  </c:pt>
                  <c:pt idx="4">
                    <c:v>475</c:v>
                  </c:pt>
                  <c:pt idx="5">
                    <c:v>612</c:v>
                  </c:pt>
                  <c:pt idx="6">
                    <c:v>524</c:v>
                  </c:pt>
                  <c:pt idx="7">
                    <c:v>567</c:v>
                  </c:pt>
                  <c:pt idx="8">
                    <c:v>942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'[10Be_Data_Reduction_Shakun_12-11-17.xlsx]Organized Results'!$H$26:$H$34</c:f>
              <c:numCache>
                <c:formatCode>General</c:formatCode>
                <c:ptCount val="9"/>
                <c:pt idx="0">
                  <c:v>12272</c:v>
                </c:pt>
                <c:pt idx="1">
                  <c:v>151188</c:v>
                </c:pt>
                <c:pt idx="2">
                  <c:v>25326</c:v>
                </c:pt>
                <c:pt idx="3">
                  <c:v>12857</c:v>
                </c:pt>
                <c:pt idx="4">
                  <c:v>10023</c:v>
                </c:pt>
                <c:pt idx="5">
                  <c:v>13147</c:v>
                </c:pt>
                <c:pt idx="6">
                  <c:v>12664</c:v>
                </c:pt>
                <c:pt idx="7">
                  <c:v>23734</c:v>
                </c:pt>
                <c:pt idx="8">
                  <c:v>50821</c:v>
                </c:pt>
              </c:numCache>
            </c:numRef>
          </c:xVal>
          <c:yVal>
            <c:numRef>
              <c:f>'[10Be_Data_Reduction_Shakun_12-11-17.xlsx]Organized Results'!$E$26:$E$34</c:f>
              <c:numCache>
                <c:formatCode>0.0</c:formatCode>
                <c:ptCount val="9"/>
                <c:pt idx="0">
                  <c:v>623.46115310000005</c:v>
                </c:pt>
                <c:pt idx="1">
                  <c:v>1442.9232</c:v>
                </c:pt>
                <c:pt idx="2">
                  <c:v>1597.4567999999999</c:v>
                </c:pt>
                <c:pt idx="3">
                  <c:v>1353.9215999999999</c:v>
                </c:pt>
                <c:pt idx="4">
                  <c:v>1086.9168</c:v>
                </c:pt>
                <c:pt idx="5">
                  <c:v>661.85612140000001</c:v>
                </c:pt>
                <c:pt idx="6">
                  <c:v>710.79359999999997</c:v>
                </c:pt>
                <c:pt idx="7">
                  <c:v>1597.4567999999999</c:v>
                </c:pt>
                <c:pt idx="8">
                  <c:v>1597.4567999999999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06-4870-B84B-908F8E990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284184"/>
        <c:axId val="318283528"/>
      </c:scatterChart>
      <c:valAx>
        <c:axId val="318284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Age (yr)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8283528"/>
        <c:crosses val="autoZero"/>
        <c:crossBetween val="midCat"/>
      </c:valAx>
      <c:valAx>
        <c:axId val="318283528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Elevation</a:t>
                </a:r>
                <a:r>
                  <a:rPr lang="en-US" sz="1050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(m)</a:t>
                </a:r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8284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Franconia Exposure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Ages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'[10Be_Data_Reduction_Shakun_12-11-17.xlsx]Organized Results'!$G$26:$G$34</c:f>
                <c:numCache>
                  <c:formatCode>General</c:formatCode>
                  <c:ptCount val="9"/>
                  <c:pt idx="0">
                    <c:v>444</c:v>
                  </c:pt>
                  <c:pt idx="1">
                    <c:v>1638</c:v>
                  </c:pt>
                  <c:pt idx="2">
                    <c:v>669</c:v>
                  </c:pt>
                  <c:pt idx="3">
                    <c:v>507</c:v>
                  </c:pt>
                  <c:pt idx="4">
                    <c:v>475</c:v>
                  </c:pt>
                  <c:pt idx="5">
                    <c:v>612</c:v>
                  </c:pt>
                  <c:pt idx="6">
                    <c:v>524</c:v>
                  </c:pt>
                  <c:pt idx="7">
                    <c:v>567</c:v>
                  </c:pt>
                  <c:pt idx="8">
                    <c:v>942</c:v>
                  </c:pt>
                </c:numCache>
              </c:numRef>
            </c:plus>
            <c:minus>
              <c:numRef>
                <c:f>'[10Be_Data_Reduction_Shakun_12-11-17.xlsx]Organized Results'!$G$26:$G$34</c:f>
                <c:numCache>
                  <c:formatCode>General</c:formatCode>
                  <c:ptCount val="9"/>
                  <c:pt idx="0">
                    <c:v>444</c:v>
                  </c:pt>
                  <c:pt idx="1">
                    <c:v>1638</c:v>
                  </c:pt>
                  <c:pt idx="2">
                    <c:v>669</c:v>
                  </c:pt>
                  <c:pt idx="3">
                    <c:v>507</c:v>
                  </c:pt>
                  <c:pt idx="4">
                    <c:v>475</c:v>
                  </c:pt>
                  <c:pt idx="5">
                    <c:v>612</c:v>
                  </c:pt>
                  <c:pt idx="6">
                    <c:v>524</c:v>
                  </c:pt>
                  <c:pt idx="7">
                    <c:v>567</c:v>
                  </c:pt>
                  <c:pt idx="8">
                    <c:v>942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'[10Be_Data_Reduction_Shakun_12-11-17.xlsx]Organized Results'!$H$26,'[10Be_Data_Reduction_Shakun_12-11-17.xlsx]Organized Results'!$H$28,'[10Be_Data_Reduction_Shakun_12-11-17.xlsx]Organized Results'!$H$29,'[10Be_Data_Reduction_Shakun_12-11-17.xlsx]Organized Results'!$H$30,'[10Be_Data_Reduction_Shakun_12-11-17.xlsx]Organized Results'!$H$31,'[10Be_Data_Reduction_Shakun_12-11-17.xlsx]Organized Results'!$H$32,'[10Be_Data_Reduction_Shakun_12-11-17.xlsx]Organized Results'!$H$33</c:f>
              <c:numCache>
                <c:formatCode>General</c:formatCode>
                <c:ptCount val="7"/>
                <c:pt idx="0">
                  <c:v>12272</c:v>
                </c:pt>
                <c:pt idx="1">
                  <c:v>25326</c:v>
                </c:pt>
                <c:pt idx="2">
                  <c:v>12857</c:v>
                </c:pt>
                <c:pt idx="3">
                  <c:v>10023</c:v>
                </c:pt>
                <c:pt idx="4">
                  <c:v>13147</c:v>
                </c:pt>
                <c:pt idx="5">
                  <c:v>12664</c:v>
                </c:pt>
                <c:pt idx="6">
                  <c:v>23734</c:v>
                </c:pt>
              </c:numCache>
            </c:numRef>
          </c:xVal>
          <c:yVal>
            <c:numRef>
              <c:f>'[10Be_Data_Reduction_Shakun_12-11-17.xlsx]Organized Results'!$E$26,'[10Be_Data_Reduction_Shakun_12-11-17.xlsx]Organized Results'!$E$28,'[10Be_Data_Reduction_Shakun_12-11-17.xlsx]Organized Results'!$E$29,'[10Be_Data_Reduction_Shakun_12-11-17.xlsx]Organized Results'!$E$30,'[10Be_Data_Reduction_Shakun_12-11-17.xlsx]Organized Results'!$E$31,'[10Be_Data_Reduction_Shakun_12-11-17.xlsx]Organized Results'!$E$32,'[10Be_Data_Reduction_Shakun_12-11-17.xlsx]Organized Results'!$E$33</c:f>
              <c:numCache>
                <c:formatCode>0.0</c:formatCode>
                <c:ptCount val="7"/>
                <c:pt idx="0">
                  <c:v>623.46115310000005</c:v>
                </c:pt>
                <c:pt idx="1">
                  <c:v>1597.4567999999999</c:v>
                </c:pt>
                <c:pt idx="2">
                  <c:v>1353.9215999999999</c:v>
                </c:pt>
                <c:pt idx="3">
                  <c:v>1086.9168</c:v>
                </c:pt>
                <c:pt idx="4">
                  <c:v>661.85612140000001</c:v>
                </c:pt>
                <c:pt idx="5">
                  <c:v>710.79359999999997</c:v>
                </c:pt>
                <c:pt idx="6">
                  <c:v>1597.4567999999999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32-4E2B-AF49-836DC6043B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284184"/>
        <c:axId val="318283528"/>
      </c:scatterChart>
      <c:valAx>
        <c:axId val="318284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Age (yr)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8283528"/>
        <c:crosses val="autoZero"/>
        <c:crossBetween val="midCat"/>
        <c:majorUnit val="2500"/>
      </c:valAx>
      <c:valAx>
        <c:axId val="318283528"/>
        <c:scaling>
          <c:orientation val="minMax"/>
          <c:min val="5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Elevation</a:t>
                </a:r>
                <a:r>
                  <a:rPr lang="en-US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(m)</a:t>
                </a:r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8284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1-16T23:34:00.853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33 1566 2816,'0'0'1536,"-8"-8"-896,8 8 128,0 0-256,0 0 0,0 0-128,-9 8 0,9-8 256,0 0 128,-8 0-640,8 0 128,0 0-128,0 0 128,0 0 128,-8 0 0,8 0-384,0 0 128,0 0 128,0 0 0,0 0-128,0 0 0,0 9-128,0-9 128,0-9-128,0 9 0,8 0 0,-8 0 128,0 0 0,0 0 0,8 0-128,-8 0 0,0 0-128,0-8 128,0 8 0,9 0 128,-9 0-128,0-8 0,0 8-128,0 0 128,8 0 0,-8-7 0,0 7 0,0 0 0,0 0 128,7 0 128,-7 0-256,0 0 128,8 0 128,-8 0 0,0 0-256,0 0 0,0 0 128,0 0 128,0 0-256,8 0 0,-8 0 0,0 0 128,0 0 0,0 0 0,0 0 128,9 0 0,-9 0-256,0 0 0,0 0 0,0 0 128,0 0-256,0 0 128,0 0 0,7 0 128,-7 7-128,0-7 128,0 0-256,0 0 128,8 8 0,-8-8 0,0 0 0,0 0 128,0 8-128,8-8 0,-8 0 0,0 0 0,0 9 0,8-9 128,-8 0-128,0 7 0,0-7-128,0 0 128,8 0 0,-8 8 0,0-8 0,0 0 0,0 0 0,8 9 0,-8-9 0,0 8 128,0-8-256,8 0 128,-8 8 0,0-8 128,0 7-256,8-7 0,-8 0 256,0 9 0,0-9-256,0 8 128,8-8 0,-8 8 0,0-8 0,8 0 0,-8 9-128,0-9 128,8 0 0,-8 7 128,0-7-128,0 0 0,8 8 0,-8-8 0,0 8 0,8-8 0,-8 0-128,8 9 128,-8-9 0,8 0 128,-8 8-128,0-8 128,8 7-256,-8-7 128,0 0 0,8 8 128,-8 1-128,0-9 0,0 0 0,8 8 0,-8-8-128,0 0 128,0 8-128,8-8 128,-8 0 128,8 8 0,-8-8-128,0 8 0,0-8 0,7 8 0,-7-8 0,0 0 0,0 9 0,9-9 0,-9 0 0,0 7 0,8-7-128,-8 8 128,0-8-128,8 0 128,-8 0 0,8 8 128,-8-8-128,0 0 128,7 9-128,-7-1 0,0-8 0,9 0 0,-9 7 0,0 1 0,8-8 0,-8 0 0,0 9 0,8-9 0,-8 8 0,0-8 0,7 8 0,-7-8 0,0 7 0,0-7 0,0 0 0,8 9 0,-8-9 0,0 8 128,9-8-128,-9 8 128,0-8-256,8 9 128,-8-9 0,0 0 0,0 0 0,0 7 0,0-7 0,8 0 0,-8 8 0,0-8 128,0 9-256,0-9 128,7 8 0,-7-8 0,0 0 0,0 8 128,8-8-128,-8 7 0,0-7-128,9 0 128,-9 0 128,0 9 0,0-9-128,8 0 0,-8 0 0,0 8 0,0-8-128,0 0 0,8 0 128,-8 0 128,0 8-128,7-8 128,-7 0-256,0 0 128,0 0 0,8 7 128,-8-7-256,0 0 128,0 9 0,9-9 0,-9 0 0,8 0 128,-8 8-128,0-8 0,0 0 0,8 0 128,-8 8-128,0-8 0,0 0-128,7 0 128,-7 9 0,8-9 0,-8 0 0,0 0 0,0 0 128,0 7 0,9-7-128,-9 0 128,0 0-256,0 0 128,8 8 0,-8-8 0,8 0-128,-8 0 0,7 0 256,-7 0 0,0 8-128,8-8 0,-8 0 0,0 0 0,9 0 0,-9 0 0,0 0-128,8 0 128,-8 9 0,8-9 128,-8 0-128,0 0 0,7 0 0,-7 0 0,8 0 0,-8 0 0,0 0 0,9 0 0,-9 0 0,8 0 0,-8 0 0,0 0 128,7 0-128,-7 0 0,0 0 0,8 0 0,-8 0 0,8-9 0,-8 9 0,9 0 0,-9 0 0,0 0 0,8 0 0,-8 0 0,7-8 0,1 8 128,-8 0-128,8 0 0,-8 0-128,9 0 128,-9-8 0,8 8 128,-8 0-128,7 0 0,-7 0-128,8-7 128,-8 7 0,8 0 128,-8 0-256,8-9 128,-8 9 0,0 0 0,9 0 128,-9-8 0,0 8-256,7 0 128,-7-8 0,0 8 0,0 0 0,0 0 128,8-9-128,-8 9 128,0 0-256,0 0 128,8-7 0,-8 7 0,0 0 0,0-8 0,8 8 0,-8-8 0,0 8 0,9-9 0,-9 9 0,7-7 128,-7 7-256,0 0 128,0-8 0,8 0 0,-8 8-128,8-9 128,-8 9 0,0 0 0,0-8 0,8 8 0,-8-7 0,0 7 0,0 0 0,9-9 0,-9 1 0,0 8 0,0 0 128,7-8 0,-7 8-256,0-9 0,0 9 128,8 0 0,-8-7 0,0 7 0,8-8 0,0 0 0,-8 8-128,0 0 0,7 0 128,-7-9 128,9 9-128,-9 0 0,0-8 0,8 8 0,-8 0 0,8 0 128,-8-7-128,8 7 0,-8 0-128,7 0 128,2 0-128,-9 0 128,8-8 0,0 8 0,-8 0 0,8 0 128,-8-9-128,7 9 0,2 0 0,-9 0 128,8 0-256,-8 0 128,8 0 0,0-8 128,-1 8-256,2 0 128,-9 0 0,8 0 0,-8 0 0,8 0 128,0 0-128,-8 0 0,7 0-128,-7 0 128,0 0 0,9 0 128,-9 0-256,8 0 128,-8 0 0,0 0 128,8 0-256,-8 0 128,8 8 0,-8-8 0,7 0 0,-7 0 0,0 0 0,9 0 0,-9 0 0,8 0 0,-8 9 0,8-9 128,-8 0-256,0 0 128,7 8 0,-7-8 0,0 0 0,0 0 128,8 0-256,-8 7 0,0-7 128,9 0 0,-9 0 0,8 0 128,-8 8-128,8-8 0,-8 9 0,0-9 128,7 8-256,-7-8 128,0 0 0,8 8 128,-8-8-256,0 0 128,9 7-128,-9-7 128,0 0 0,0 9 0,8-9 128,-8 8 0,0-8-128,0 0 0,8 8-128,-8-8 128,0 9 0,7-9 0,-7 7-128,8-7 128,-8 0 0,9 8 128,-9-8-128,0 0 0,8 9 0,-8-9 0,8 0 0,-8 0 128,0 8-256,7-8 128,-7 8 0,0-8 128,0 7-256,8-7 128,-8 0 0,0 9 0,9-9 0,-9 0 0,8 0 0,-8 8 0,0-8 0,8 0 128,-1 0-128,1 0 0,-8 0 0,8 0 0,-8 0 0,9 0 0,-9 8-128,0-8 128,8 0 0,-8 0 0,7 0 0,-7 0 128,8 0-256,-8 0 128,8 0 0,-8 0 128,0 0-128,9 0 0,-2 0 0,-7 0 0,0 0 0,8 0 128,-8 0-256,8 0 0,0 0 128,-8 0 128,0 0-128,9 0 0,-2 0 0,-7 0 128,8 0-256,-8 0 0,0 0 128,8 0 128,0 0-128,-8 0 0,9 0 0,-2 0 0,-7 0 0,8 0 128,-8-8-128,8 8 0,0 0 0,-8 0 0,9 0 0,-9 0 0,7 0 0,-7 0 0,8 0 0,-8 0 0,8-8 0,-8 8 0,8-9 128,-8 9 0,0-7-256,9 7 128,-9 0 0,0-8 0,7 8 0,-7 0 128,0-8-128,8 8 0,-8-9 0,0 9 128,0-8-256,0 8 128,8-7-128,-8 7 128,0 0 128,0-9 0,0 1-128,8 8 0,-8-8-128,0 8 128,0-9 0,0 2 128,0 7-256,0-8 128,0 0 0,0 8 128,7-9-128,-7 9 0,0-8 0,0 8 128,0 0-256,0-7 128,9 7 0,-9 0 128,0-8-128,0 8 0,0-9-128,8 9 128,-8-8 0,0 8 0,8 0 0,-8 0 0,0-8 0,8 8 0,-8 0 0,0-7 0,7 7 0,-7 0 128,9 0-256,-9 0 0,8 0 128,-8-9 128,8 9-128,-8 0 0,8 0 0,-1 0 128,-7 0-256,9-8 128,-9 8 0,8 0 0,-8 0 0,8 0 0,-8 0 0,8-8 0,-8 8-128,7 0 128,2 0 0,-1 0 128,-8 0-128,8 0 0,0 0-128,-8 0 128,7 0 128,2 0 0,-9 0-128,8 0 0,-8-8-128,8 8 128,0 0 0,-8 0 0,7 0 0,2 0 0,-9 0 0,8 0 128,-8 0-128,8 0 0,-8 0-128,7-8 128,1 8 0,-8 0 128,9 0-256,-9 0 128,8 0 0,-8 8 128,8-8-128,-8 0 128,7 0-256,-7 0 128,8 0-128,0 8 0,1-8 256,-1 0 0,-8 0-128,7 0 0,1 0-128,0 0 128,-8 0 0,9 0 128,-1 8-128,-8-8 0,7 0 0,1 0 0,-8 8 0,0-8 0,8 0-128,-8 0 128,9 9 0,-9-9 0,8 0 0,-1 0 128,-7 7-256,8-7 0,0 0 256,-8 8 0,9-8-128,-9 0 0,8 0 0,-8 0 0,0 8 0,7-8 0,-7 0 0,8 0 0,0 0-128,-8 0 128,9 0 0,-2 9 128,-7-9-128,8 0 0,0 0 0,-8 0 0,8 8 0,-8-8 128,9 0-256,-9 0 0,7 0 128,-7 0 0,8 0 0,-8 0 128,8 0-128,-8 7 0,0-7 0,8 0 0,-8 8 0,9-8 0,-9 0 128,7 9 0,-7-9-256,8 0 128,-8 0-128,8 8 128,-8-8 0,8 0 128,1 0-128,-9 0 0,7 8-128,-7-8 128,8 0 0,-8 0 128,8 0-256,-8 0 128,8 0 0,-8 0 128,9 7-128,-9-7 0,7 0-128,-7 0 128,8 0 0,-8 0 0,8 0 0,-8 0 128,8 0-128,-8 0 0,9 0 0,-9 0 0,7 0-128,1 0 0,-8 0 256,8 0 128,-8 0-256,8 0 0,-8 0-128,7 0 128,-7 0 0,9 0 0,-9 0-128,0 0 128,8 0 0,-8 0 128,8 0-128,0-7 0,-8 7 0,7-8 0,-7 8 0,9 0 0,-9-8 0,8 8 128,-8 0-256,0 0 128,8 0 0,-8-9 128,8 9-128,-8 0 0,7-8 0,-7 8 0,8 0-128,-8 0 128,0 0 0,9-7 128,-9 7 255,8 0 129,-8 0-512,8 0 0,-8 0 0,7-8 128,-7 8-256,8 0 128,-8 0 0,0-9 0,9 9 0,-9 0 0,0 0 0,8-8 128,-8 8-128,8 0 0,-8-8 0,7 8 0,1-7 0,-8 7 0,9 0 0,-9-9 0,8 9 0,-8 0 0,8 0 0,-8-8 128,0 8-256,7 0 0,-7-8 128,0 8 128,8 0-128,-8-8 128,9 8-256,-9-8 128,0 8 0,8 0 128,-8-8-128,7 8 0,-7 0 0,0-9 0,8 9-128,-8-8 128,8 8 0,-8 0 128,0-7-128,0 7 0,9 0 0,-9-8 0,0 8 0,0 0 0,0 0 128,0-9 0,8 9-256,-8 0 0,0-8 128,0 8 0,7 0 0,-7-8 128,0 8-128,0 0 0,0-7-128,8 7 128,-8-9 0,0 9 0,0 0 0,8-8 128,-8 8-128,0-8 128,0 8-128,0-9 0,9 9-128,-9-7 128,0 7 0,0-8 0,8 8 0,-8-8 0,0-1 0,7 9 0,-7 0 0,0-8 0,0 1 0,0 7 0,8-9 0,-8 9 128,0-8-256,0 0 128,8 8 0,-8-7 0,0 7 0,9-9 0,-9 9-128,0-8 128,8 8 0,-8 0 128,0-8-256,7 8 128,-7-9 0,0 9 128,0-7-128,0 7 0,8-8-128,-8 8 0,0-8 128,8 8 128,-8 0-128,9-9 0,-9 9 0,0 0 128,0-8-256,8 8 128,-8-7 0,0 7 128,0 0-128,7-8 0,-7 8 0,0-9 0,0 9 0,8 0 0,-8-8 0,8 8 0,-8 0-128,0-8 128,0 8 0,9 0 0,-9-8 0,0 8 0,8 0 0,-8 0 0,7 0 0,-7-8 128,0 8-128,8 0 0,-8-8-128,8 8 128,-8 0-128,9 0 0,-9-9 256,7 9 0,-7 0-128,8 0 0,-8 0 0,8 0 0,-8 0 0,8 0 128,-8-8-256,9 8 128,-9 0 0,7 0 0,1 0 0,-8 0 0,8 0 0,-8 0 0,8 0 0,-8 0 0,8 0-128,0 0 128,-8-7 0,8 7 0,-8 0 0,8 0 0,-8 0 0,0 0 0,8 0 0,0 0 0,-8 0 0,8 0 0,-8 0 0,8 0 0,-8 0 0,8 0 128,0 0-128,-8 0 0,8 0-128,-8 0 0,7 0 256,-7 0 0,9 0-256,-9 0 128,8 0 0,0 0 128,-8 0-256,8 0 128,-8 0 0,7 0 0,-7 0 0,9-8 128,-9 8-128,8 0 128,-8 0-256,0 0 128,8 0-128,-8-9 128,7 9 128,-7 0 0,0-8-128,8 8 0,-8 0 0,9 0 0,-9 0-128,0-7 128,8 7 128,-8 0 0,0-8 256,0 8 128,8-9-384,-8 9 0,0 0-256,0-8 128,7 8 0,-7-8 128,0 8 0,0 0 0,8-7-256,-8 7 0,0-9 128,0 1 128,0 8-128,0-8 0,0-1 0,0 2 128,0 7-128,0-8 0,0 8-128,0-9 128,0 9 0,0-8 0,0 8 0,-8-8 128,8 1-128,0 7 128,0-9-256,-7 9 128,7-8 0,0 8 0,0-8 0,0 8 128,-8-9-128,8 9 128,0-7-256,0-1 128,0 8 0,0-8 0,-8 8 128,8-9 0,0 9-256,0-7 128,0 7 0,-9-8 128,9 8-128,0-8 0,0 8-128,-8 0 128,8-9 0,0 9 0,0-8-128,0 8 128,0 0 0,0-7 128,0 7-128,0 0 0,0-9 0,0 9 128,0-8-128,0 8 0,0-8-128,0 8 0,0-9 128,0 2 128,0 7-128,0-8 0,0 8-128,0-8 128,0-1 128,0 1 0,0 8-128,0-7 128,0-1-256,0-1 128,0 1-128,0 0 128,0 8 128,0-7 0,0-2-256,0 1 128,0 0 0,0 8 128,0-8-384,0 0 128,0 0 256,0 8 0,0-9-128,-7 9 0,7-8 0,0 8 0,0-7-128,0 7 128,0-8 0,-8-1 128,8 9-256,0-8 0,0 8 128,0-8 128,-8 8-128,8-7 0,0 7 256,0-9 0,0 9-384,-9-8 0,9 8 128,0-8 0,0 8-128,0 0 128,0-9 128,0 9 0,0 0-256,-7-7 128,7 7 0,0 0 128,0-8-256,0 8 128,0 0 0,0-8 0,0 8 0,0 0 0,0 0-128,0-9 128,0 9 0,0 0 0,0 0 0,0 0 128,0-8-128,0 8 0,0 0-128,0-7 128,0-2 128,0 9 0,0 0-256,0-8 0,0 8 128,0 0 0,0-8-128,0 8 128,0 0 0,0 0 128,0-7-256,0 7 128,0 0 0,0-9 128,0 9-256,0 0 128,7-8 0,-7 8 0,0 0 0,0 0 128,0 0-256,9-8 0,-9 8 128,0 0 128,0 0-256,8 0 128,-8 0-128,0-9 128,8 9 0,-8 0 128,7 0-128,-7 0 128,0 0-256,8 0 128,-8 0 0,9 0 0,-9 0-128,8 0 128,-8 0 0,0 0 0,8 9 0,-8-9 128,0 0-256,7 0 0,-7 8 256,8-8 0,-8 0-256,0 8 128,9-8 0,-9 9 128,8-9-256,-8 7 128,8-7 0,-8 8 0,7-8 0,-7 8 0,0-8 0,8 0 0,-8 9 0,0-9 0,9 7 0,-9-7 0,8 0 0,-8 8 0,8-8 0,-8 0 0,0 0 0,7 0 128,-7 9-384,8-9 128,-8 0 256,0 0 0,9 8-128,-9-8 0,8 0-128,0 0 0,-8 0 128,0 8 128,7-8-128,-7 0 0,8 0 0,-8 7 0,9-7 128,-1 0 0,-8 0-256,7 0 128,-7 9-128,0-9 0,8 0 128,-8 0 128,8 8-128,-8-8 128,9 0-256,-9 0 128,0 0 0,8 8 128,-8-8-128,0 0 0,7 0 128,-7 0 0,8 0-256,-8 9 0,0-9 0,8 0 0,-8 0 384,9 0 0,-9 0-384,0 0 128,8 0 0,-8 0 0,7 0 0,-7-9 0,8 9 0,-8 0 0,0 0 0,8 0 128,-8-8-128,0 8 0,9 0 0,-9-8 128,0 8-256,0 0 128,8 0-128,-8-9 128,0 9 0,7 0 128,-7-7-128,0 7 0,0 0 0,8-8 0,-8 8-128,0-8 128,8 8 0,-8 0 128,0 0-128,0-9 0,0 9 0,0 0 0,9 0 0,-9-8 0,0 8-128,0-7 128,0 7 0,8-9 128,-8 9-256,0-8 128,7 8 0,-7 0 128,0-8-128,0 8 0,8-7-128,-8 7 128,8 0 0,-8-9 128,0 9-128,8 0 0,-8-8-128,9 8 128,-9 0 0,0-8 128,7 8-256,-7 0 128,0-9 0,8 9 0,-8 0 0,0-7 128,8 7-128,0 0 0,-8-8-128,0 8 128,8 0 0,-8 0 0,8-8 0,-8 8 0,0-9 0,8 9 0,-8 0 0,8-8 0,-8 8 0,0 0 128,8 0-256,-8 0 128,7 0-128,-7 0 128,0 0-128,9 0 128,-9 0 0,8 0 128,-8 0-128,8-7 0,-8 7 0,0 0 128,8 0-256,-8 0 128,7 0 0,-7 0 0,9 0 0,-9 0 0,8 0 0,-8 0 0,8 0 0,-8-8 0,8 8 0,-8 0 0,7 0 0,2 0 0,-9 0 0,0 0 0,8-9-128,-8 9 128,8 0 128,-8 0 0,8 0-256,-8 0 128,7 0 0,-7 0 0,9 0 0,-9 0 0,8 0-128,0 0 0,-8 0 128,8 0 128,-8 0-128,7 0 128,2 0-128,-9 0 0,8 0 0,-8 0 128,8 0-256,-1 0 0,-7-8 128,8 8 128,-8 0-256,9 0 128,-1 0 0,-8 0 128,8-8-128,-8 8 0,7 0 0,1 0 0,-8 0 0,9 0 0,-9-8 0,8 8 0,0 0 0,-8 0 0,7 0 0,-7-8 128,8 8-256,1 0 128,-9 0 0,8 0 0,-8-8 0,8 8 0,-1 0 0,-7-9 0,8 9 0,1 0 0,-9 0 0,8 0 128,-8-8-256,8 8 0,-1 0 128,-7 0 0,8-7 0,-8 7 128,9 0-128,-9 0 0,8 0 0,-8 0 128,8-8-128,-8 8 0,7 0-128,1 0 128,-8 0 0,8-9 0,1 9-128,-9 0 0,7 0 128,-7-8 128,8 8-128,0 0 0,0 0 0,-8 0 0,9-7 0,-2 7 128,-7 0-128,8 0 0,0 0 0,-8 0 128,8-8-256,-8 8 128,9 0 0,-2 0 0,-7-9 0,8 9 0,-8 0-128,8 0 128,0 0 128,-8-8 0,9 8-384,-9 0 128,7 0 256,-7-8 0,8 8-128,-8 0 128,8 0-256,0 0 128,1 0 0,-9 0 0,7-7-128,-7 7 128,8 0 0,0 0 128,-8 0-256,0 0 128,8-9 0,-8 9 0,9 0 0,-9-8 128,7 8-128,-7 0 0,8 0 0,-8-8 0,8 8 0,-8 0 0,8 0 0,-8 0 128,7-9-256,-7 9 128,9 0 0,-9 0 0,8-7 0,-8 7 0,8 0-128,-8 0 128,8-8 0,-8 8 128,7 0-128,-7-9 0,9 9 0,-9 0 0,8 0 0,-8-8 0,8 8 0,-8 0 0,8 0 0,-8-8 0,7 8 0,-7-7 0,9 7 0,-1 0 0,-8 0 0,8-9 0,-8 9 0,8 0 0,-8-8-128,7 8 128,-7-8-128,9 8 128,-9-7 0,8-2 128,0 9 0,-8 0 0,8-8-256,-1 8 128,-7-8 0,0 8 0,9 0-128,-9 0 128,8-9 128,-8 9 0,8 0-256,-8 0 128,8-7 128,-8 7 0,7-8-256,2 8 128,-9-8 0,8 8 0,-8 0 0,8-9 0,-8 9 0,7 0 0,-7-8 0,8 8 0,1 0 0,-9-7 0,8 7-128,-8 0 128,8-9 128,-1 9 128,-7-8-384,8 8 0,-8 0 128,8-8 128,-8 8-256,9 0 128,-9-9 0,0 9 0,8 0 0,-8-7 0,7 7 0,1-8 128,-8 8-256,0 0 128,8-8-128,-8 8 128,9 0 0,-1 0 128,-8 0-256,7-9 128,-7 9 0,8 0 128,-8 0-128,8-8 0,1 8 128,-9 0 0,8 0-256,-8 0 0,7-7 128,-7 7 0,8 0 0,0 0 0,-8-8 0,9 8 0,-9 0 0,7 0 0,1-9 0,-8 9 0,8 0 0,-8 0 128,8-8-256,-8 8 128,9 0 0,-9-7 0,7 7 0,1-8 0,-8 8 0,8-9 0,-8 9 0,8-8 0,-8 8 0,9-8 0,-9 8 0,0 0 0,7-8 0,-7 8 0,8 0 0,-8-8 0,0 8-128,8-8 128,-8 8 0,8 0 128,-8-9-256,9 9 128,-9-8 0,7 8 128,-7-7-128,0 7 0,8-8 0,0-1 0,-8 9 0,0-8 0,8 8 0,-8-8 0,9 8 0,-9 0 0,0-7 0,7 7 0,-7 0 0,8-9 0,-8 9 0,0 0 0,8-8 0,-8 8 128,8-8-128,-8 8 0,9 0-128,-9-9 128,7 9 0,-7 0 0,8-7 0,-8 7 0,8-8 0,-8 8 0,0 0 0,8-8 0,-8 8 0,7-9 0,-7 9 0,9 0 128,-9-7-256,0 7 128,8 0 0,-8 0 0,0-8 0,8 8 128,-8 0-128,0 0 0,8-9-128,-8 9 128,0 0 0,0 0 0,7 0 0,-7 0 0,0-8 0,0 8 0,9 0-128,-9 0 128,0 0 0,0 0 128,0 0-128,0 0 0,0 0 0,8 0 0,-8 0 0,0 0 0,0 0 0,0 0 0,0 0 0,0 0 0,0 0-128,0-8 128,0 8 0,0 0 128,0 0-256,8 0 0,-8 0-1536,0 0 129,0 0-1537,0 0 128,0 8-1792,0-8 0</inkml:trace>
  <inkml:trace contextRef="#ctx0" brushRef="#br0" timeOffset="15148.9217">608 219 1664,'-8'0'896,"8"-9"-384,0 9 0,0 0 0,0 0 128,0 0-384,0 0 128,0 0-384,0-8 128,0 8 256,0 0 0,0 0-128,0 0 0,8 0 0,-8 0 128,0 0-128,0 0 0,0 0 128,0 8 0,0-8 0,0 0 0,0 0-128,0 0 128,0 0-256,0 0 128,0 0-256,0 0 0,0 9 0,0-9 128,8 0 0,-8 0 128,0 8-128,0-8 0,0 0-128,7 0 0,-7 8 128,0-8 0,0 0-256,0 0 128,0 0 0,8 0 128,-8 7-128,0-7 0,0 0 0,0 0 128,8 0-128,-8 9 0,0-9 0,0 0 0,9 0 0,-9 8 128,0-8-128,8 0 0,-8 0 0,0 8 128,0-8-256,0 9 128,0-9 0,7 7 128,-7-7-256,0 0 128,0 8 0,0-8 128,8 8 0,-8-8 0,0 9-256,0-9 128,0 7 0,8-7 0,-8 8 128,0-8 128,0 0-256,0 8 0,9-8-128,-9 9 128,0-9 128,0 0 0,8 8-128,-8-8 0,0 0 0,0 7 128,0-7-128,0 9 0,0-9 0,7 0 0,-7 8 0,0-8 0,0 8 0,0-8 128,0 8-256,8-8 128,-8 8 0,0 0 0,0-8 0,0 8 128,8 1-128,-8-9 0,0 8 0,0-8 0,0 7-128,0 1 128,9-8 0,-9 9 0,0-9 0,0 8 128,0 0-256,0-8 128,0 7 0,7-7 0,-7 0 0,0 9 128,0-9 384,0 8 0,8-8-512,-8 0 128,0 8-128,0-8 128,0 8-128,8-8 0,-8 0 0,0 8 128,8-8-128,-8 0 128,0 8-128,0-8 0,9 0 0,-9 0 128,0 9-128,0-9 0,0 0 0,7 0 128,-7 0-128,0 8 0,0-8 0,8 0 0,-8 0-128,0 0 128,8 7 128,-8-7 0,0 0-128,0 8 0,8-8 0,-8 0 0,0 0 0,0 0 128,9 0-256,-9 9 128,0-9 0,0 0 128,7 0-256,-7 0 0,0 8 128,8-8 128,-8 0-256,8 0 128,-8 0 0,0 8 128,8-8-128,-8 0 128,9 0-128,-9 0 128,7 0-384,-7 0 128,0 0 256,8 0 0,0 0-128,0 0 0,-8 0 0,9 0 128,-2 0-256,-7 0 128,8 0 0,-8 0 128,8 0-128,0 0 0,-8 0 0,0 0 128,9 0-128,-9 0 128,7 0-256,1-8 128,-8 8 0,8 0 128,0 0-128,-8 0 0,7 0 0,-7 0 128,9-8-128,-9 8 0,8 0 0,-8 0 128,8 0 0,-8-9 0,8 9-256,-1 0 128,2 0-128,-1-8 128,-8 8 128,8 0 128,0-7-256,-8 7 128,7 0-256,-7 0 128,9-8 0,-9 8 128,8-9-128,0 9 128,-8-8 0,8 8 0,-8-8-256,7 8 0,2-8 128,-9 8 128,8-8-128,0 8 0,-8-8 0,8 8 128,-8-9-256,7 9 0,2-7 128,-9 7 0,8-8 0,0 8 128,0-8-128,-8 8 0,7-9 0,1 9 128,-8 0-256,9-8 128,-1 1-128,-8 7 128,7-8 0,-7-1 0,8 9 0,0 0 128,-8-8-128,9 8 0,-1-8 0,-8 8 0,7 0 0,-7-8 128,8 8-256,0 0 128,-8-8 0,9 8 128,-9-8-256,8 8 128,-8 0 0,7-8 0,-7 8 0,8 0 128,0 0-128,-8-9 0,9 9-128,-9 0 128,8-7 0,-8 7 0,7 0 0,-7 0 0,0 0 0,0 0 0,8-8 128,-8 8 127,0 0-383,0 0 128,0 0 0,8 0 0,-8 0 0,0 0 0,0 0-127,0 0 127,0 0 0,0 0 127,0 0-127,0 0 0,0 0-127,0 0-1,0 0 128,0 0 0,9 0 0,-9 0 128,0 0-128,0 0 0,0 0 0,0 0 0,0 0 0,0 0 0,0 0 0,0 0 127,0 0-2558,0 0 127,0 0-3456,8 0 128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1-27T22:20:55.805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10123 3049 1792,'0'0'1152,"0"0"-640,0 0 128,0 0-128,0 0 0,0 0-128,0 0 128,0 0-128,0 0 0,0 0-128,0 0 128,0 0 128,0 0 128,-9 0-384,9 0 0,0 0 128,0 0 128,0 0-128,-9-9 0,9 9-128,-9 0 0,9 0-128,0 0 128,0 0-128,-9 0 128,9 0-384,0 9 128,0-9 0,-9 0 128,9 0 0,-9 0 0,9 0-128,-9 9 128,9-9-128,0 0 128,-9 9-256,9-9 128,-9 0 0,9 9 0,0-9 0,-9 0 128,9 9-256,-9 0 128,9-9 128,-9 9 128,-1 0 0,10-9 0,-9 9-384,9-9 128,-9 9 0,9 0 0,-9-9 128,9 9 0,-9-9-256,9 9 128,-9-9 0,0 9 0,9-9 0,-9 9 0,9 0-128,-9-9 128,9 9 128,-9-9 0,9 9-128,-9 0 0,9-9 0,0 9 128,-9 0-256,9-9 128,-9 9-128,9-9 128,-9 0 0,9 9 0,-9-9 0,9 9 0,0-9 128,-9 9 128,9-9-256,-9 0 0,9 9 0,-9-9 0,9 9 128,-9-9 0,9 9-256,-9-9 128,9 9 0,0-9 128,-9 0-128,9 9 0,-9-9 0,9 0 0,-9 9 0,9-9 0,-9 9 0,9-9 0,-9 0 0,0 9 128,9-9-128,-9 9 0,9-9 0,-9 0 0,9 9 128,-9-9 0,9 0-256,-9 9 0,9-9 256,0 9 128,-9-9-256,9 0 0,-9 0 0,9 9 128,-9-9-128,9 0 0,0 9 0,-9-9 0,9 0-128,-9 9 128,9-9 0,-9 9 0,9-9 128,0 9 0,-9-9-128,9 9 0,-9-9-128,9 9 128,-9-9 128,9 9 0,0-9-256,-9 9 128,9-9 0,-9 9 128,0-9-256,9 0 128,-9 9-128,9-9 0,-9 9 256,0-9 0,9 0-128,-9 9 0,9-9 0,-9 0 128,9 0-128,-9 9 0,9-9 0,-9 0 128,9 9-256,-9-9 128,9 9 0,-9-9 128,9 9-128,0-9 128,-9 0-256,9 9 128,-9-9 0,9 9 0,-9-9 0,9 0 0,0 0 0,0 9 128,-9-9 0,0 0 0,9 9-256,-9-9 128,9 0 0,-9 0 0,9 0 128,-9 9 0,9-9-128,-9 0 0,9 0 0,0 0 0,-9 0 0,9 9 128,0-9-128,-9 0 0,9 0 0,0 0 128,-9 0-128,9 9 0,0-9 0,-9 0 0,9 0-128,-9 0 0,9 9 256,0-9 128,-9 0-256,9 0 0,-9 0 0,9 0 0,0 9 0,-9-9 0,9 0 0,-9 0 0,9 0 0,-9 10 0,9-10 0,-9 0 128,9 0-128,-9 0 0,9 9 0,-9-9 0,9 0 0,-9 0 0,9 9 0,-9-9 128,0 0-128,9 0 0,-9 9 0,0-9 0,9 0 0,-9 0 128,9 0-256,-9 9 128,0-9 0,9 0 0,-9 0 0,9 9 0,0-9 0,-9 0 0,9 0 0,-9 0 128,9 9-128,-9-9 0,9 0-128,-9 0 128,0 0 0,9 0 128,-9 9-256,9-9 128,-9 0 0,9 0 128,-9 0-256,0 9 128,9-9 0,-9 0 128,0 0-128,9 0 0,-9 0-128,9 9 128,-9-9 128,0 0 0,0 0-128,9 0 0,-9 0-128,0 0 0,9 9 128,-9-9 128,0 0-128,9 0 0,-9 0 0,0 0 0,9 0 0,-9 0 0,0 0 0,0 0 0,9 0-128,-9 0 128,0 0 0,0 9 128,0-9-128,0 0 0,0 0-128,0 0 128,0 9 0,0-9 0,0 0 0,9 9 128,-9-9-128,0 9 0,0-9-128,0 0 128,0 9 0,9-9 0,-9 0 128,0 9 0,0-9-256,0 0 128,0 0 0,0 0 0,0 9 0,0-9 0,0 0 0,0 0 0,-1 0-128,1 0 128,0 9 0,0-9 128,0 0-128,0 0 0,0 0 0,0 9 0,-9-9 0,9 0 0,0 0 0,0 0 0,0 0 128,0 0-1,-9 0-382,9 0 127,0 0 128,-9 0 128,9 0-256,0 0 128,0 0 0,0 0 0,0 0 0,0 0 0,0 0 0,0 0 128,0 0-128,0-9 128,0 9-128,-9 0 0,18-9 127,-9 9 129,0 0-256,0-9 0,0 9 0,0-9 128,0 9 0,0 0 0,0 0-128,0-9 0,0 9 0,0 0 0,0-9 0,0 9 128,0-9-128,0 9 0,0 0 0,0-9 128,0 9-128,0 0 0,0-9 0,0 9 128,0 0 384,0 0 0,0-9-1024,0 9 128,0 0 768,0 0 128,9 0-512,-9 0 128,0-9-128,0 9 0,0 0 0,0 0 128,0 0-128,0-9 0,9 9 0,-9 0 128,0 0-128,0 0 128,0-9-256,0 9 128,9 0 128,-9 0 0,0 0-256,0 0 128,0-9 0,9 9 0,-9 0-128,0 0 128,0 0 0,0-9 128,0 9-128,9 0 128,-9 0-128,0 0 0,0 0 0,0-9 0,0 9 0,0 0 128,0 0-128,9 0 0,-9 0 0,0 0 0,0 0 0,0-9 128,9 9-128,-9 0 0,0 0 0,0 0 128,0 0-128,9 0 0,-9 0-128,0 0 0,9 0 128,-9 0 128,0 0-128,0 0 0,0 0 0,9 0 0,-9 0 0,0 0 0,0 0 0,0 0 128,0 0-256,9-9 128,-9 9 0,0 0 128,0 0-256,0 0 128,0 0 0,9 0 0,-9 0 0,0 0 0,0 0 0,0 0 0,0 0 0,0 0 128,0 0-128,0 0 0,0 0-128,0 0 128,0 0 0,0 0 128,0 0-128,0 0 128,0 0-256,0 9 0,0-9 128,0 0 128,0 0-128,-1 0 0,1 0 0,0 0 128,-9 9-256,9-9 128,0 0 0,0 0 0,-9 0 0,9 9 128,0-9-256,0 0 128,0 0 0,-9 0 0,9 0 0,0 9 0,0-9-128,0 0 128,0 0 0,-9 9 0,0-9 0,9 0 0,0 9 0,0-9 128,0 0-128,-9 9 0,9-9-128,0 0 0,0 9 128,0-9 128,0 0-256,0 9 128,-9-9 128,9 9 0,-9-9-128,9 9 0,0-9 0,0 9 128,0 0-256,-9-9 0,9 9 256,0 0 128,0-9-384,-9 9 0,9-9 0,0 9 128,-9 0 0,9-9 128,-9 9-256,9-9 128,0 9 0,-9-9 128,9 9-128,0 0 0,-9-9 0,9 9 0,0 0-128,-9 0 0,9-9 128,-9 9 128,9-9-128,0 9 0,-9 0 0,9-9 0,0 9 0,-9-9 128,9 9-256,0-9 128,-9 9 0,9 0 128,-9 0-256,0 0 128,9-9 0,-9 9 128,9 0-128,-9-9 0,9 9-128,-9 0 128,9 0 0,0 0 0,0-9 0,-9 9 0,9 0 0,0 0 0,0-9 0,-9 9 0,9 0 0,0 0 0,0 0 0,0 0 128,0 0-256,0 0 128,0-9-128,0 9 128,0 0 0,0 0 128,-9 0-128,9-9 0,0 9 0,0 0 0,0 0 0,0 0 0,0-9 0,0 9 0,-9 0 0,8 0 128,1-9-256,0 9 128,0-9 0,0 9 0,0 0 0,0-9 0,0 9 0,0 0 0,0-9 0,0 9 0,0-9 0,0 9 128,0-9-256,-9 9 128,9 0 0,0-9 0,0 9 0,0-9 0,0 9-128,0-9 128,0 9 0,0 0 128,0-9-128,0 9 128,0-9-256,0 9 128,0-9 0,0 9 0,0-9-128,-9 9 128,9-9 0,0 9 128,0 0-256,0-9 128,0 9 0,0 0 128,0 0-256,0-9 128,0 9 128,0-9 0,0 9-256,0 0 0,9-9 128,-9 9 0,0 0 128,0-9 0,0 0-256,0 9 128,0-9 0,0 9 128,0-9-256,0 9 128,9-9 0,-9 9 0,0-9 0,0 0 128,0 9-256,0-9 128,0 9-128,0-9 128,9 0 0,-9 9 128,0-9-128,0 9 128,0-9-128,0 0 0,0 9 0,0-9 0,0 0 0,0 9 0,0-9 0,0 0 128,0 9-256,-9-9 0,9 0 128,0 0 128,0 9-128,0-9 0,0 0 0,0 0 0,0 0 0,0 9 0,-9-9 0,9 0 0,0 0 0,0 9 0,0-9-128,-9 0 128,9 9 0,0-9 128,0 0-128,0 0 0,0 0 0,0 9 128,0-9-128,-9 0 128,9 0-256,0 9 0,-9-9 128,9 0 0,0 9 0,-9-9 0,9 9-128,0-9 128,0 0 0,0 0 128,-9 9-256,9-9 128,0 0 0,0 0 128,0 9-128,0-9 0,-9 0 0,9 0 0,0 0-128,-9 0 128,9 9 0,0-9 128,0 0-128,0 0 0,-9 0-128,8 0 128,1 0 0,-9 9 0,9-9 128,-9 0 0,9 0-128,-9 0 0,9 0-128,0 0 128,0 0 0,-9 0 0,9 0 0,0 0 0,0 0-128,0 0 128,0 0 128,0 0 0,0 0-256,0 0 128,0 0-128,0 0 128,0 0 128,0 0 128,0 0-384,0 0 0,0 0 0,0 0 128,0 0 0,0 0 128,0 0-128,0 0 0,0 0-128,0 0 128,0 0 0,9 0 128,-9 0-128,0 0 128,0 0-128,0 0 128,-9 0-128,9 0 0,0-9-128,0 9 128,0 0-128,0 0 128,0 0 0,0-9 0,0 9 0,0 0 128,0 0-256,0 0 128,-9 0 128,0-9 128,9 9-384,-9 0 128,9 0 0,0 0 0,0-9 0,-9 9 0,9 0-128,0 0 128,0 0 0,0-9 0,0 9 0,0 0 128,0-9-256,0 9 0,-9 0 256,9-9 0,0 9-128,-9 0 0,9 0-128,0-9 128,0 9-128,0 0 128,0 0 128,0-9 0,0 9-128,0 0 0,0 0 0,9-9 0,-9 9 0,0 0 0,0 0 0,0-9 0,-9 9-128,18 0 128,-9-9 128,0 9 0,0 0-128,-9-9 0,9 9 0,0-9 0,0 0-128,0 9 128,0 0 0,0-9 0,0 0 0,0 9 0,0 0 0,0-9 128,0 9-256,-9-9 128,9 9 0,0-9 0,0 9 0,-9 0 0,9-9 0,0 9 0,0 0 0,0-9 128,0 9-256,0 0 128,0-9 0,0 9 0,0 0 0,0-9 0,0 9-128,0 0 128,0 0-128,-1-9 128,1 9 128,0-9 0,0 9-128,0 0 128,0 0-256,0-9 128,0 9 0,0 0 0,0-9-128,0 9 0,0 0 256,0 0 0,0-9-128,0 9 0,0 0-128,-9-9 128,9 9 0,0 0 128,0 0-128,0 0 0,0 0-128,0 0 128,0-9 0,0 9 128,0 0-256,0 0 0,0 0 128,0 0 0,0 0 0,0 0 128,9 0-256,-9 0 0,0 0 128,0 0 128,0 0-128,0 0 128,0 0-128,0 0 0,9 0 0,-9 0 128,0 0-256,9 0 0,-9 0 128,0 0 128,9 0-256,-9 0 0,0 0 128,0 0 128,9 9-256,-9-9 128,0 0 128,0 0 0,9 0-256,-9 0 128,9 0 0,-9 0 0,0 0 0,0 9 0,0-9 0,0 0 0,0 0-128,0 0 128,0 0 0,9 0 128,-9 0-256,0 0 128,0 0 0,0 0 128,0 0-256,9 9 128,-9-9 0,0 0 0,9 9 0,-9-9 128,0 0 0,9 0 0,-9 9-384,9-9 128,-9 0 128,0 9 128,0-9-128,9 0 0,-9 0 0,0 9 0,9-9-128,-9 0 128,9 9 0,-9-9 0,0 0 0,9 9 0,-9-9 0,0 0 128,0 0-128,9 9 128,-9-9-256,9 0 0,-9 9 128,9-9 0,-9 0 0,0 9 128,9-9-256,-9 0 0,9 0 128,-9 9 128,9-9-128,-9 0 0,9 9 0,-9-9 0,9 9 0,0-9 0,-9 9-128,9-9 128,-9 0 0,0 9 128,0-9-128,9 0 0,-9 9 0,9-9 0,-9 9 0,0-9 0,0 0 0,9 9 0,0-9 0,-9 0 0,9 0 0,-9 9 0,9-9 0,-9 0 0,9 9 0,0-9 0,-9 0-128,9 9 128,-9-9 0,9 0 0,0 9 0,-9-9 128,9 0-128,-9 9 128,9-9-256,0 9 128,-9-9 0,9 9 0,-9-9 0,9 0 0,0 9-128,0-9 128,-9 9-128,9-9 128,0 9 0,-9-9 128,9 9-128,0-9 0,-9 0 0,9 9 128,-9-9-128,9 9 0,0-9-128,-9 0 0,9 9 256,-9-9 0,9 9-256,0-9 128,-9 0 0,9 9 0,0-9 0,-9 9 128,9-9-256,0 9 0,0-9 256,-9 9 0,9-9-128,0 9 0,-9-9 0,9 9 0,0-9-128,-9 0 128,9 9-128,-9-9 128,9 9 0,0-9 128,-9 0-128,9 9 128,-9-9-256,9 0 0,0 9 128,-9 0 128,9-9-128,-9 9 128,9-9-128,-9 9 0,9-9-128,0 9 128,-9-9 0,9 9 128,0-9-128,-9 0 0,9 9 0,0-9 0,-9 0 0,0 9 0,9-9 0,-9 0 0,0 0 0,9 9 128,-9-9-128,0 0 128,9 0-256,-9 0 0,9 0 128,0 0 0,-9 0 0,9 0 128,-9 0-256,9 0 128,0 0 0,-10 0 0,10 0 0,-9 0 0,9 0 0,0 0 0,-9 0 0,9 0 0,-9 0 0,9 0 128,-9 0-128,9 0 0,0 0 0,-9 0 0,9 0 0,0 0 0,-9 0-128,9 0 0,-9 0 128,9 0 128,-9 0-128,9-9 128,-9 9-256,9 0 128,-9-9 0,9 9 0,-9 0 0,9 0 0,-9-9 0,9 9 0,0 0 0,-9-9 0,9 9-128,-9 0 128,9-9 0,0 9 128,-9 0-128,9-9 128,-9 9-128,9 0 0,0-9 0,-9 0 0,9 9-128,-9-9 128,9 9 0,0-9 128,-9 9-128,9 0 0,-9-9-128,9 9 128,-9-9 0,9 0 0,0 9 0,0-9 128,0 9-256,-9-9 128,9 9 128,0-9 0,-9 9-256,9 0 0,0-9 128,0 9 128,-9-9-128,9 9 0,0 0 0,-9-9 0,9 9-128,0 0 0,0-9 128,-9 9 128,9-9-128,0 9 0,0-9 0,-9 9 128,9-9-256,0 0 0,0 9 256,-9-9 0,9 0-256,-9 9 128,9-9 0,-9 9 0,9-9 0,0 9 128,-9-9-128,9 9 0,-9-9-128,9 9 128,0-9 0,0 0 0,-9 9 0,9 0 128,0-9-256,0 0 128,0 9 0,-9-9 0,9 0 0,0 0 0,0 9 0,0-9 128,0 0-128,0 9 0,0-9-128,0 0 0,0 9 256,-9-9 128,9 0-512,0 9 128,0-9 128,0 0 128,-9 9-128,9-9 0,0 0 0,0 0 0,0 0 0,-9 9 0,9-9 0,0 0 128,0 9-128,-9-9 0,9 9 0,0-9 0,-9 9 0,9-9 0,0 9 0,-9-9 128,9 9-256,0-9 128,0 9 0,-9 0 0,9-9 0,0 9 0,0-9 0,-9 9 128,9 0-128,0-9 0,0 9-128,-9-9 128,9 9 0,0-9 128,-9 9-128,9 0 0,0-9 0,-9 9 0,0 0 0,9-9 0,-9 9 0,9 0 0,0-9-128,-9 9 128,9 0 0,-9 0 0,9-9 0,0 9 0,-9 0 0,9 0 128,-9 0-256,9 0 128,0 0 0,-9 0 0,9 0 0,-9-9 128,9 9-256,-9 0 128,9 0 0,0 0 128,-9 0-256,9 0 128,-9 0 0,9 0 0,-9 0 0,9 0 0,-9 0 0,9 9 0,-9-9-4735,9 0-1,0 0-128,0 0 128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806B5-A28F-411B-A856-0E2F29BA9A5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FBD1E-FF80-4BC3-94F4-535AEB58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6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FBD1E-FF80-4BC3-94F4-535AEB5870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6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these environmental variables interact? What are the feedbacks between them? Understanding the relationships at work here is essential for climate and sea level projections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FBD1E-FF80-4BC3-94F4-535AEB587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9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best ways to investigate the relationships between these environmental variables is with paleoclimate and paleo-ice sheet reconstructions. At this point, describe what is shown in the proxy stack and point out how AMOC and Greenland temp increase during MWP-1A, but there is a chicken and egg scenario where we struggle to say what caused what. Uncertainty in a reconstruction prevents more conclusive statements about the inter-variable relationships from being made. For instance, was MWP-1A sourced largely from the LIS? We currently cannot tell because of poor constraints on the LIS volume history. Mention here that I am focusing on reducing the uncertainty in one of the environmental variable records, ice volume of the LIS during its deglaciation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FBD1E-FF80-4BC3-94F4-535AEB5870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in-situ concentration decreases exponentially with depth, until about a meter or two below the surface there is virtually no production occurring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FBD1E-FF80-4BC3-94F4-535AEB587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49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in-situ concentration decreases exponentially with depth, until about a meter or two below the surface there is virtually no production </a:t>
            </a:r>
            <a:r>
              <a:rPr lang="en-US" dirty="0" err="1"/>
              <a:t>occuring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FBD1E-FF80-4BC3-94F4-535AEB5870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2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FBD1E-FF80-4BC3-94F4-535AEB5870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99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FBD1E-FF80-4BC3-94F4-535AEB5870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25E7-21CB-42CD-8E9B-584D7A601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0F175-DD23-4C41-9A7C-BC7E48504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05FDB-1F49-4F63-AECE-AF8668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F7D91-8C05-423E-8E31-37A8B9DC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B138C-00DA-404D-ACC2-CC82C4B5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6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8C09-A69E-4C4E-A434-6052236DF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E9D77-D947-47BD-9135-437CCD0C9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36899-FEB5-44A3-8F41-15DC653B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267C5-76A7-4F3D-8823-717FD8C4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9731C-F592-4609-B67A-A55511AC1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9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CEA2C7-4A62-4E2B-A40C-590876C66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05E26-C2FF-497C-8299-99C0B90B7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7AD38-97B2-47FF-8244-A95E53DC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49797-2FE9-4B04-84B0-27A90B53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3037C-6B5A-475C-8A95-DE067A83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4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D4A19-48DB-4437-AA37-82FE31D6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7706-3788-4A26-A5D9-A00D9E2CE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4F42-1452-411D-929D-DE7BA631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F38B1-A3BA-4D14-A7B2-A4A72DBD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C508E-C4FC-4F52-AFD5-CACFD5BE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1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E3A04-057B-4082-A887-7B0C3F13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C475-9859-43FC-ADC0-9E68F135A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603D8-9A8A-48B3-946E-703BC313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5B37E-C680-4434-B3A6-10D05902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88A68-969B-47FE-A414-697D8F1B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4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A0C2C-119D-4821-9821-3D581045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A1D49-18D4-471C-95A2-20A5D5816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61B3A-DD08-4AF8-AF9E-84DCF7274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B48AA-E766-4D43-8599-57B0329A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A7C00-0D4F-4997-AD37-FBD19308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84081-04AC-4801-BD29-59B41A6C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9820-66F2-40AA-A6F8-13EFA0AC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109FF-47AD-4008-8965-68291C2F9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FACD0D-6E6B-4FE6-BDBB-E6B9117FE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A5267-99EA-4139-A518-1A77B8D7A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91A57A-82EF-44CB-8F9C-AD9483723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71D547-E2CE-49EC-B2BC-9FA88320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CEEECA-8D1A-4AE8-AEF9-2755E39C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F1550-3486-46E1-B806-5962DD59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05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7D6A-35D7-49F4-96D1-5CABAEA29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8C671-BA3D-47EE-A215-34F7A977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3626C-391C-4C10-9703-D232ADCE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3D593-97FA-446F-9981-0B5E7A89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9573A-E735-47A8-8EEA-2B391C22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EFC225-F154-4563-A509-F702E92D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557B0-2275-4B61-9011-A5063971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7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6A6B8-5519-4C96-A98B-23913D82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23F74-ECCD-4480-A692-147AB0F46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9ED4E-1CAB-4F95-8EEA-5FDF1D9A5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6B4D3-04A6-4B21-A6B2-2A3111EA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A5EAA-5812-4983-8EE2-870555EF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47A8F-1D95-411F-9637-E54503A8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CB06-FC9E-4236-A52D-DDC46019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8A637-FC34-4D3D-9E02-61491D3528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5160E-FEB0-4F0B-8824-D255940A2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8CACF-FA10-4490-B26E-F99528F3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9A9B9-30D8-4AD7-89A0-D6EB941D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F4E75-82AE-487A-9477-A20F748F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1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CB311-D440-4F38-9BA7-21839C68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7C744-DE53-4F42-BF87-C4414EF7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E5148-A231-475D-B163-28FBF6110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39A77-E2C2-4DE3-8289-2B53E220E0A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F3E89-C4A8-451D-AF92-5C618F49A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4D26D-F2F7-493B-82A1-8D67C61B4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90BE5-05C8-41F6-925E-5239FF32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ustomXml" Target="../ink/ink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1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F3C40-FB4C-43BB-8E19-1D06EF395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http://instaar.colorado.edu/uploads/made/a1ceffe41ad3b93a/Baffin_MK29904_940_520_c1.jpg">
            <a:extLst>
              <a:ext uri="{FF2B5EF4-FFF2-40B4-BE49-F238E27FC236}">
                <a16:creationId xmlns:a16="http://schemas.microsoft.com/office/drawing/2014/main" id="{0355E140-D54D-498D-94E0-02104EA1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9C2CE-32ED-4C6E-AACB-61FC63A88694}"/>
              </a:ext>
            </a:extLst>
          </p:cNvPr>
          <p:cNvSpPr txBox="1"/>
          <p:nvPr/>
        </p:nvSpPr>
        <p:spPr>
          <a:xfrm>
            <a:off x="0" y="6195316"/>
            <a:ext cx="10859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Image from: CU Boulder INSTAAR; Galleries; Baffin Island: Disappearing Ice and Climate Evidence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F19420-6712-47B0-B4C5-1EAC5E058D8F}"/>
              </a:ext>
            </a:extLst>
          </p:cNvPr>
          <p:cNvSpPr txBox="1">
            <a:spLocks/>
          </p:cNvSpPr>
          <p:nvPr/>
        </p:nvSpPr>
        <p:spPr>
          <a:xfrm>
            <a:off x="1788542" y="2407722"/>
            <a:ext cx="8614915" cy="26555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Lucida Fax" panose="02060602050505020204" pitchFamily="18" charset="0"/>
              </a:rPr>
              <a:t>Determining the Timing and Rate of Laurentide Ice Sheet Thinning During the Last Deglaciation in New England with </a:t>
            </a:r>
            <a:r>
              <a:rPr lang="en-US" sz="2800" baseline="30000" dirty="0">
                <a:latin typeface="Lucida Fax" panose="02060602050505020204" pitchFamily="18" charset="0"/>
              </a:rPr>
              <a:t>10</a:t>
            </a:r>
            <a:r>
              <a:rPr lang="en-US" sz="2800" dirty="0">
                <a:latin typeface="Lucida Fax" panose="02060602050505020204" pitchFamily="18" charset="0"/>
              </a:rPr>
              <a:t>Be Dipsticks</a:t>
            </a:r>
            <a:br>
              <a:rPr lang="en-US" sz="3200" dirty="0">
                <a:latin typeface="Lucida Fax" panose="02060602050505020204" pitchFamily="18" charset="0"/>
              </a:rPr>
            </a:br>
            <a:br>
              <a:rPr lang="en-US" sz="3200" dirty="0">
                <a:latin typeface="Lucida Fax" panose="02060602050505020204" pitchFamily="18" charset="0"/>
              </a:rPr>
            </a:br>
            <a:r>
              <a:rPr lang="en-US" sz="2400" dirty="0">
                <a:latin typeface="Lucida Fax" panose="02060602050505020204" pitchFamily="18" charset="0"/>
              </a:rPr>
              <a:t>Chris Halsted</a:t>
            </a:r>
            <a:br>
              <a:rPr lang="en-US" sz="2400" dirty="0">
                <a:latin typeface="Lucida Fax" panose="02060602050505020204" pitchFamily="18" charset="0"/>
              </a:rPr>
            </a:br>
            <a:r>
              <a:rPr lang="en-US" sz="2400" dirty="0">
                <a:latin typeface="Lucida Fax" panose="02060602050505020204" pitchFamily="18" charset="0"/>
              </a:rPr>
              <a:t>Advisor: Dr. Jeremy Shakun</a:t>
            </a:r>
          </a:p>
        </p:txBody>
      </p:sp>
    </p:spTree>
    <p:extLst>
      <p:ext uri="{BB962C8B-B14F-4D97-AF65-F5344CB8AC3E}">
        <p14:creationId xmlns:p14="http://schemas.microsoft.com/office/powerpoint/2010/main" val="273920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5725C52-6ED2-4BD4-8BC3-13F023678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" t="3133" r="3786"/>
          <a:stretch/>
        </p:blipFill>
        <p:spPr>
          <a:xfrm>
            <a:off x="4587303" y="103932"/>
            <a:ext cx="3786676" cy="28065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3782C2-0C29-4705-AB3A-BEB64923B8BC}"/>
              </a:ext>
            </a:extLst>
          </p:cNvPr>
          <p:cNvSpPr txBox="1"/>
          <p:nvPr/>
        </p:nvSpPr>
        <p:spPr>
          <a:xfrm>
            <a:off x="275605" y="1096116"/>
            <a:ext cx="43363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Maine (Mt. Katahdin): Rapid thinning between 16-15 ka (Davis et al., 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Coastal Maine (Acadia): Rapid thinning around 15.2 ± 0.7 ka (Koester et al., 2017a)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Mt. Washington, NH (Koester et al., 2017b): Difficult to fully assess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84FBA8-A4A6-44AB-9245-C6EFE92E86E3}"/>
              </a:ext>
            </a:extLst>
          </p:cNvPr>
          <p:cNvSpPr/>
          <p:nvPr/>
        </p:nvSpPr>
        <p:spPr>
          <a:xfrm>
            <a:off x="5136102" y="416508"/>
            <a:ext cx="266700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04E92-E744-46B8-90CE-6D6DCDBC7A5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5582" r="7708"/>
          <a:stretch/>
        </p:blipFill>
        <p:spPr bwMode="auto">
          <a:xfrm>
            <a:off x="8142166" y="3063144"/>
            <a:ext cx="3890977" cy="3132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63E6EA-6B61-4BDF-B579-0BC7DCEA002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5714" r="7322"/>
          <a:stretch/>
        </p:blipFill>
        <p:spPr bwMode="auto">
          <a:xfrm>
            <a:off x="4706505" y="3042750"/>
            <a:ext cx="3572969" cy="3132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D6C72A-8809-41F3-A624-2D4C495DE73B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FFEDC2-E940-4B05-B691-23780A2B69AF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5F195D-A5AD-45EE-8B90-A6DF39B85EA8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ECDDF5-9011-437A-B376-EE8B17415CBD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745A2C3-E77D-4A56-BC13-0F814EF1D766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619106-2A71-483C-A40E-812EA9721726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920552-1868-43CB-8D6A-FD0B788D4101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CA5632-7B6A-45A3-9847-CBAA01618F52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E0D0D8E-86BD-4362-B3AD-E5A172B881CF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06AF0FF-1289-435F-9FDA-8562D6EB3E24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168A8E-00C8-47EB-A0B2-066437067789}"/>
              </a:ext>
            </a:extLst>
          </p:cNvPr>
          <p:cNvSpPr/>
          <p:nvPr/>
        </p:nvSpPr>
        <p:spPr>
          <a:xfrm>
            <a:off x="5402802" y="99709"/>
            <a:ext cx="2562103" cy="247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C0812-1C8B-485A-8F4E-A57455012012}"/>
              </a:ext>
            </a:extLst>
          </p:cNvPr>
          <p:cNvSpPr txBox="1"/>
          <p:nvPr/>
        </p:nvSpPr>
        <p:spPr>
          <a:xfrm>
            <a:off x="275605" y="408140"/>
            <a:ext cx="431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New England Dipsticks: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40D3F9-4363-4F92-96C1-6AF9A7A26BE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5481" r="8193"/>
          <a:stretch/>
        </p:blipFill>
        <p:spPr bwMode="auto">
          <a:xfrm>
            <a:off x="8447333" y="138193"/>
            <a:ext cx="3585810" cy="29045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3D008B-1FAC-4922-8253-E9E823A8E110}"/>
              </a:ext>
            </a:extLst>
          </p:cNvPr>
          <p:cNvSpPr/>
          <p:nvPr/>
        </p:nvSpPr>
        <p:spPr>
          <a:xfrm>
            <a:off x="8857397" y="196850"/>
            <a:ext cx="477672" cy="24917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1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4A85C6-0C8B-431C-BD11-99778948D1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163598"/>
              </p:ext>
            </p:extLst>
          </p:nvPr>
        </p:nvGraphicFramePr>
        <p:xfrm>
          <a:off x="616045" y="1379156"/>
          <a:ext cx="10959905" cy="409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01B19FC-5A75-49FA-AC20-D1B774F7D5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986438"/>
              </p:ext>
            </p:extLst>
          </p:nvPr>
        </p:nvGraphicFramePr>
        <p:xfrm>
          <a:off x="2521740" y="869155"/>
          <a:ext cx="7148513" cy="5119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721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CA864A-59A1-4745-80ED-4B291AA48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r="19036"/>
          <a:stretch/>
        </p:blipFill>
        <p:spPr>
          <a:xfrm rot="5400000">
            <a:off x="2636736" y="548244"/>
            <a:ext cx="3023215" cy="3580128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C14447F-9B9D-4A12-9796-7E0113FE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92"/>
            <a:ext cx="10515600" cy="71304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Photos!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D4E071-2FF7-467D-B3AF-45336F8F3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23184"/>
          <a:stretch/>
        </p:blipFill>
        <p:spPr>
          <a:xfrm rot="5400000">
            <a:off x="6165802" y="599306"/>
            <a:ext cx="3125339" cy="3580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1082FA-C5A9-4FEA-81A7-CC1C2ECEE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r="15621"/>
          <a:stretch/>
        </p:blipFill>
        <p:spPr>
          <a:xfrm rot="5400000">
            <a:off x="6199051" y="3538515"/>
            <a:ext cx="3058842" cy="3580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D0C99A-F497-4EB9-8D8C-7BADEE8639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0" b="22681"/>
          <a:stretch/>
        </p:blipFill>
        <p:spPr>
          <a:xfrm>
            <a:off x="2358279" y="3849916"/>
            <a:ext cx="3580130" cy="3006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CB378A-968A-4BFF-B5A0-D108BB8FFE28}"/>
              </a:ext>
            </a:extLst>
          </p:cNvPr>
          <p:cNvSpPr txBox="1"/>
          <p:nvPr/>
        </p:nvSpPr>
        <p:spPr>
          <a:xfrm>
            <a:off x="3939653" y="943956"/>
            <a:ext cx="431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Sampling in Northern VT in November…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1B183-F211-4204-9053-D6F6BE304E38}"/>
              </a:ext>
            </a:extLst>
          </p:cNvPr>
          <p:cNvSpPr txBox="1"/>
          <p:nvPr/>
        </p:nvSpPr>
        <p:spPr>
          <a:xfrm>
            <a:off x="4464161" y="3952040"/>
            <a:ext cx="294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Glacially-deposited boulders</a:t>
            </a:r>
          </a:p>
        </p:txBody>
      </p:sp>
    </p:spTree>
    <p:extLst>
      <p:ext uri="{BB962C8B-B14F-4D97-AF65-F5344CB8AC3E}">
        <p14:creationId xmlns:p14="http://schemas.microsoft.com/office/powerpoint/2010/main" val="348868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0145-47E2-4F77-AD51-FD109741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A8274-3F7B-4F9A-A18A-8EFEBFE41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993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Davis, P.T., Bierman, P.R., Corbett, L.B., and Finkel, R.C., 2015, Cosmogenic exposure age evidence for rapid Laurentide deglaciation of the Katahdin area, west-central Maine, USA, 16 to 15 ka: Quaternary Science Reviews, v. 116, p. 95-105.</a:t>
            </a:r>
          </a:p>
          <a:p>
            <a:r>
              <a:rPr lang="en-US" dirty="0"/>
              <a:t>Dyke, A.S., and </a:t>
            </a:r>
            <a:r>
              <a:rPr lang="en-US" dirty="0" err="1"/>
              <a:t>Gibbard</a:t>
            </a:r>
            <a:r>
              <a:rPr lang="en-US" dirty="0"/>
              <a:t>, P.L., 2004, An outline of North American deglaciation with emphasis on central and northern Canada, Elsevier.</a:t>
            </a:r>
          </a:p>
          <a:p>
            <a:r>
              <a:rPr lang="en-US" dirty="0"/>
              <a:t>Gosse, J.C., and Phillips, F.M., 2001, Terrestrial in situ cosmogenic nuclides: theory and application: Quaternary Science Reviews, v. 20, no. 14, p. 1475-1560.</a:t>
            </a:r>
          </a:p>
          <a:p>
            <a:r>
              <a:rPr lang="en-US" dirty="0"/>
              <a:t>Koester, A.J., Shakun, J.D., Bierman, P.R., Davis, P.T., Corbett, L.B., </a:t>
            </a:r>
            <a:r>
              <a:rPr lang="en-US" dirty="0" err="1"/>
              <a:t>Goehring</a:t>
            </a:r>
            <a:r>
              <a:rPr lang="en-US" dirty="0"/>
              <a:t>, B.M., Vickers, A., Zimmerman, S.H., 2017a, Rapid thinning of the Laurentide ice sheet at Mt. Washington, NH, during the </a:t>
            </a:r>
            <a:r>
              <a:rPr lang="en-US" dirty="0" err="1"/>
              <a:t>Bolling</a:t>
            </a:r>
            <a:r>
              <a:rPr lang="en-US" dirty="0"/>
              <a:t> Warming, constrained by analysis of cosmogenic 14C and 10Be: Geological Society of America Abstracts with Programs, v. 49, no. 6.</a:t>
            </a:r>
          </a:p>
          <a:p>
            <a:r>
              <a:rPr lang="en-US" dirty="0"/>
              <a:t>Koester, A.J., Shakun, J.D., Bierman, P.R., and Davis, P., 2017b, Rapid thinning of the Laurentide Ice Sheet in coastal Maine, USA during late Heinrich Stadial 1: Quaternary Science Reviews, v. 163, p. 180-192.</a:t>
            </a:r>
          </a:p>
          <a:p>
            <a:r>
              <a:rPr lang="en-US" dirty="0"/>
              <a:t>Ridge, J.C., Balco, G., Bayless, R.L., et al., 2012, The new North American Varve Chronology: A precise record of southeastern Laurentide Ice Sheet deglaciation and climate, 18.2-12.5 </a:t>
            </a:r>
            <a:r>
              <a:rPr lang="en-US" dirty="0" err="1"/>
              <a:t>kyr</a:t>
            </a:r>
            <a:r>
              <a:rPr lang="en-US" dirty="0"/>
              <a:t> BP, and correlations with Greenland ice core records: American Journal of Science, v. 312, no. 7, p. 685-722.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Blanckenburg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Willenbring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J.K., 2014, Cosmogenic Nuclides: Dates and Rates of Earth-Surface Change: Elements, v. 10, no. 5, p. 341-346.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78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B729EE3-D459-46B8-831D-8851835D36CA}"/>
              </a:ext>
            </a:extLst>
          </p:cNvPr>
          <p:cNvSpPr/>
          <p:nvPr/>
        </p:nvSpPr>
        <p:spPr>
          <a:xfrm>
            <a:off x="5360670" y="445770"/>
            <a:ext cx="1497330" cy="14973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6A0603-B8FF-445B-BF20-881B75F5073E}"/>
              </a:ext>
            </a:extLst>
          </p:cNvPr>
          <p:cNvSpPr/>
          <p:nvPr/>
        </p:nvSpPr>
        <p:spPr>
          <a:xfrm>
            <a:off x="7575233" y="2127885"/>
            <a:ext cx="1497330" cy="14973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6D51CF-DDAC-42E2-B98C-B1E6FD250F6F}"/>
              </a:ext>
            </a:extLst>
          </p:cNvPr>
          <p:cNvSpPr/>
          <p:nvPr/>
        </p:nvSpPr>
        <p:spPr>
          <a:xfrm>
            <a:off x="3914775" y="4659630"/>
            <a:ext cx="1497330" cy="14973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7344F1-E2E5-4947-83DC-EB6EFF69D2D6}"/>
              </a:ext>
            </a:extLst>
          </p:cNvPr>
          <p:cNvSpPr/>
          <p:nvPr/>
        </p:nvSpPr>
        <p:spPr>
          <a:xfrm>
            <a:off x="6858000" y="4659630"/>
            <a:ext cx="1497330" cy="14973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C778A9-466F-4DF3-B06A-7F892847D957}"/>
              </a:ext>
            </a:extLst>
          </p:cNvPr>
          <p:cNvSpPr/>
          <p:nvPr/>
        </p:nvSpPr>
        <p:spPr>
          <a:xfrm>
            <a:off x="3051810" y="2127885"/>
            <a:ext cx="1497330" cy="14973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23D671-4845-4E09-8846-E1E9522C70E0}"/>
              </a:ext>
            </a:extLst>
          </p:cNvPr>
          <p:cNvCxnSpPr>
            <a:cxnSpLocks/>
          </p:cNvCxnSpPr>
          <p:nvPr/>
        </p:nvCxnSpPr>
        <p:spPr>
          <a:xfrm flipV="1">
            <a:off x="4434840" y="1599487"/>
            <a:ext cx="925830" cy="675083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C4F3BD-65EE-4E5A-8FFB-E7AA256CF00C}"/>
              </a:ext>
            </a:extLst>
          </p:cNvPr>
          <p:cNvCxnSpPr>
            <a:cxnSpLocks/>
          </p:cNvCxnSpPr>
          <p:nvPr/>
        </p:nvCxnSpPr>
        <p:spPr>
          <a:xfrm flipH="1" flipV="1">
            <a:off x="4023360" y="3664088"/>
            <a:ext cx="411480" cy="979050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0DB644-A775-40D6-866A-EAFFEDB9FBEF}"/>
              </a:ext>
            </a:extLst>
          </p:cNvPr>
          <p:cNvCxnSpPr>
            <a:cxnSpLocks/>
          </p:cNvCxnSpPr>
          <p:nvPr/>
        </p:nvCxnSpPr>
        <p:spPr>
          <a:xfrm>
            <a:off x="5549265" y="5408295"/>
            <a:ext cx="1183005" cy="0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C1F7BF-412D-4D23-B9E6-AF50208EBDE1}"/>
              </a:ext>
            </a:extLst>
          </p:cNvPr>
          <p:cNvCxnSpPr>
            <a:cxnSpLocks/>
          </p:cNvCxnSpPr>
          <p:nvPr/>
        </p:nvCxnSpPr>
        <p:spPr>
          <a:xfrm flipV="1">
            <a:off x="7803211" y="3664088"/>
            <a:ext cx="320063" cy="928034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AD6AA3-5574-4F53-A6A1-8A7B5EFB7030}"/>
              </a:ext>
            </a:extLst>
          </p:cNvPr>
          <p:cNvCxnSpPr>
            <a:cxnSpLocks/>
          </p:cNvCxnSpPr>
          <p:nvPr/>
        </p:nvCxnSpPr>
        <p:spPr>
          <a:xfrm>
            <a:off x="6847318" y="1563189"/>
            <a:ext cx="936512" cy="747677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F94025B-48B2-4009-98AB-5E33F293262F}"/>
              </a:ext>
            </a:extLst>
          </p:cNvPr>
          <p:cNvSpPr txBox="1"/>
          <p:nvPr/>
        </p:nvSpPr>
        <p:spPr>
          <a:xfrm>
            <a:off x="5549265" y="999460"/>
            <a:ext cx="118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Sheets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60485E-2310-44C1-8BD1-FB614D837FE5}"/>
              </a:ext>
            </a:extLst>
          </p:cNvPr>
          <p:cNvSpPr txBox="1"/>
          <p:nvPr/>
        </p:nvSpPr>
        <p:spPr>
          <a:xfrm>
            <a:off x="7658099" y="2504908"/>
            <a:ext cx="1340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Circulation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CBA5A3-F0EC-4B27-BC9D-805464A35FF2}"/>
              </a:ext>
            </a:extLst>
          </p:cNvPr>
          <p:cNvSpPr txBox="1"/>
          <p:nvPr/>
        </p:nvSpPr>
        <p:spPr>
          <a:xfrm>
            <a:off x="6947014" y="5223629"/>
            <a:ext cx="142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6D372C-A264-46E1-AE99-DC9C362FF088}"/>
              </a:ext>
            </a:extLst>
          </p:cNvPr>
          <p:cNvSpPr txBox="1"/>
          <p:nvPr/>
        </p:nvSpPr>
        <p:spPr>
          <a:xfrm>
            <a:off x="4071937" y="5223629"/>
            <a:ext cx="118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Level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919236-4870-4E53-9FF7-369D87323B45}"/>
              </a:ext>
            </a:extLst>
          </p:cNvPr>
          <p:cNvSpPr txBox="1"/>
          <p:nvPr/>
        </p:nvSpPr>
        <p:spPr>
          <a:xfrm>
            <a:off x="3127057" y="2553384"/>
            <a:ext cx="142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Composition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173BF2-93D2-47EC-9F39-5ED7F6881C67}"/>
              </a:ext>
            </a:extLst>
          </p:cNvPr>
          <p:cNvCxnSpPr>
            <a:cxnSpLocks/>
          </p:cNvCxnSpPr>
          <p:nvPr/>
        </p:nvCxnSpPr>
        <p:spPr>
          <a:xfrm flipV="1">
            <a:off x="4623435" y="2876549"/>
            <a:ext cx="2877503" cy="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7F332B-FB2C-4C91-942C-85127BFDA016}"/>
              </a:ext>
            </a:extLst>
          </p:cNvPr>
          <p:cNvCxnSpPr>
            <a:cxnSpLocks/>
          </p:cNvCxnSpPr>
          <p:nvPr/>
        </p:nvCxnSpPr>
        <p:spPr>
          <a:xfrm>
            <a:off x="4560570" y="3199715"/>
            <a:ext cx="2423034" cy="1642896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55D901-7679-48A5-ADD5-AEFD0570666E}"/>
              </a:ext>
            </a:extLst>
          </p:cNvPr>
          <p:cNvCxnSpPr>
            <a:cxnSpLocks/>
          </p:cNvCxnSpPr>
          <p:nvPr/>
        </p:nvCxnSpPr>
        <p:spPr>
          <a:xfrm flipV="1">
            <a:off x="5254447" y="3140988"/>
            <a:ext cx="2302166" cy="1701623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F2D66AA-0CC3-4CF8-BE86-622E32309582}"/>
              </a:ext>
            </a:extLst>
          </p:cNvPr>
          <p:cNvCxnSpPr>
            <a:cxnSpLocks/>
          </p:cNvCxnSpPr>
          <p:nvPr/>
        </p:nvCxnSpPr>
        <p:spPr>
          <a:xfrm flipV="1">
            <a:off x="4960620" y="2001827"/>
            <a:ext cx="975606" cy="2665056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F23534-ABB9-436D-B249-E106C9E05641}"/>
              </a:ext>
            </a:extLst>
          </p:cNvPr>
          <p:cNvCxnSpPr>
            <a:cxnSpLocks/>
          </p:cNvCxnSpPr>
          <p:nvPr/>
        </p:nvCxnSpPr>
        <p:spPr>
          <a:xfrm flipH="1" flipV="1">
            <a:off x="6321027" y="2001827"/>
            <a:ext cx="956404" cy="264131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571A518-4D1D-4B7D-8C86-A5E8CA957804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357664-D48A-4FCE-8236-F92FC840E382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863437-6F56-46E9-A7AE-90590F14D618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5E6BDE2-DE4F-48FF-A0FE-E40233107A68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5D5AD7-FF4C-43D5-8B8A-A6094C844C5E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9EE9C7-26B9-48A1-B49A-8583932FDFD9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15EA7F-99BE-4E0E-9BBC-07AA8FFD065E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B7179F-7C13-4A7F-BB6F-7276089837F1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0B17428-1CBE-4BE8-AB10-E3A0950E06F9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51CD5D3-727F-45A2-8D80-FE25EA6AD344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D2E51D-EEC9-4AC2-A967-7E660E0D0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6" r="1824"/>
          <a:stretch/>
        </p:blipFill>
        <p:spPr>
          <a:xfrm>
            <a:off x="890245" y="665097"/>
            <a:ext cx="4964997" cy="5405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BD056D-A46E-42BE-A43A-D23D97894A8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42" y="542533"/>
            <a:ext cx="3167642" cy="5807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C776D-4802-4F2C-9E41-A9A4BEC57E44}"/>
              </a:ext>
            </a:extLst>
          </p:cNvPr>
          <p:cNvSpPr txBox="1"/>
          <p:nvPr/>
        </p:nvSpPr>
        <p:spPr>
          <a:xfrm>
            <a:off x="10137306" y="5448587"/>
            <a:ext cx="151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modified from Ridge et al. (2012)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FE4689-BE2D-4DC9-A9DD-194AB3A9881F}"/>
              </a:ext>
            </a:extLst>
          </p:cNvPr>
          <p:cNvCxnSpPr>
            <a:cxnSpLocks/>
          </p:cNvCxnSpPr>
          <p:nvPr/>
        </p:nvCxnSpPr>
        <p:spPr>
          <a:xfrm>
            <a:off x="2586056" y="761999"/>
            <a:ext cx="0" cy="472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C93BF98-C28C-4FA4-BF13-E4BC12E050D0}"/>
              </a:ext>
            </a:extLst>
          </p:cNvPr>
          <p:cNvSpPr/>
          <p:nvPr/>
        </p:nvSpPr>
        <p:spPr>
          <a:xfrm>
            <a:off x="3607156" y="761999"/>
            <a:ext cx="116770" cy="4746819"/>
          </a:xfrm>
          <a:prstGeom prst="rect">
            <a:avLst/>
          </a:prstGeom>
          <a:solidFill>
            <a:srgbClr val="FF0000">
              <a:alpha val="10196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95FA5E8-31E3-4D1D-9732-F221B625BF91}"/>
                  </a:ext>
                </a:extLst>
              </p14:cNvPr>
              <p14:cNvContentPartPr/>
              <p14:nvPr/>
            </p14:nvContentPartPr>
            <p14:xfrm>
              <a:off x="8398213" y="2295728"/>
              <a:ext cx="1673157" cy="732817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95FA5E8-31E3-4D1D-9732-F221B625BF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79502" y="2277012"/>
                <a:ext cx="1710938" cy="77061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FC54F3B-694B-4CD7-9996-63D31DD6F8E4}"/>
              </a:ext>
            </a:extLst>
          </p:cNvPr>
          <p:cNvSpPr txBox="1"/>
          <p:nvPr/>
        </p:nvSpPr>
        <p:spPr>
          <a:xfrm flipH="1">
            <a:off x="109569" y="4743837"/>
            <a:ext cx="1473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from NSF proposal #1602280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C3477-1F32-4B5A-B090-18C4ADD43486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9B110E-79C5-4CB4-B718-241C81F4ED89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3D633A-DA3E-4D2F-942E-3F54D5EB9F4C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0E8AD4-8DE0-4FB1-B5E8-29BA7B8ED567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1A724D-613C-4149-B454-4AA8F62A9DA8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785BDE8-E304-4E2D-90D6-01E90C80E47C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99CF13-3CF1-4896-9452-56913C0B93D7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96E32B-8487-4C4B-B749-D6299FC7A6FB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34C05C-0C94-4343-AB84-BD1BB53AD5D1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9D604D-8026-4AB6-A54D-D00884FD4313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7E5FC-AF94-4015-80C0-142A6D163BE4}"/>
              </a:ext>
            </a:extLst>
          </p:cNvPr>
          <p:cNvSpPr txBox="1"/>
          <p:nvPr/>
        </p:nvSpPr>
        <p:spPr>
          <a:xfrm>
            <a:off x="1179092" y="131890"/>
            <a:ext cx="98338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Paleo Reconstructions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F3D875-37E9-42DC-91AA-4D277ABDBDBC}"/>
                  </a:ext>
                </a:extLst>
              </p14:cNvPr>
              <p14:cNvContentPartPr/>
              <p14:nvPr/>
            </p14:nvContentPartPr>
            <p14:xfrm>
              <a:off x="7331396" y="4743837"/>
              <a:ext cx="2795246" cy="642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F3D875-37E9-42DC-91AA-4D277ABDBD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2320" y="4724757"/>
                <a:ext cx="2832679" cy="68004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166C17B-B0AF-4C5D-B216-BF17560220B9}"/>
              </a:ext>
            </a:extLst>
          </p:cNvPr>
          <p:cNvSpPr txBox="1"/>
          <p:nvPr/>
        </p:nvSpPr>
        <p:spPr>
          <a:xfrm>
            <a:off x="10328561" y="1027522"/>
            <a:ext cx="95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&gt;13.4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38970A-81A4-43EA-9034-94D982AC2AF3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9360817" y="1212188"/>
            <a:ext cx="967744" cy="41577"/>
          </a:xfrm>
          <a:prstGeom prst="straightConnector1">
            <a:avLst/>
          </a:prstGeom>
          <a:ln w="38100">
            <a:solidFill>
              <a:srgbClr val="0A01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33B4CD5-0B0C-4650-B778-9A69ECDD7BD5}"/>
              </a:ext>
            </a:extLst>
          </p:cNvPr>
          <p:cNvSpPr txBox="1"/>
          <p:nvPr/>
        </p:nvSpPr>
        <p:spPr>
          <a:xfrm>
            <a:off x="10266783" y="2321634"/>
            <a:ext cx="107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14.5-14.6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DED797E-7185-41CE-85D4-B5D9393EA433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9515599" y="2506300"/>
            <a:ext cx="751184" cy="179485"/>
          </a:xfrm>
          <a:prstGeom prst="straightConnector1">
            <a:avLst/>
          </a:prstGeom>
          <a:ln w="38100">
            <a:solidFill>
              <a:srgbClr val="0A01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0A90DC-D4BF-4794-8A4C-3CC60D2F13E0}"/>
              </a:ext>
            </a:extLst>
          </p:cNvPr>
          <p:cNvCxnSpPr>
            <a:cxnSpLocks/>
          </p:cNvCxnSpPr>
          <p:nvPr/>
        </p:nvCxnSpPr>
        <p:spPr>
          <a:xfrm flipV="1">
            <a:off x="6727825" y="5297864"/>
            <a:ext cx="603571" cy="276970"/>
          </a:xfrm>
          <a:prstGeom prst="straightConnector1">
            <a:avLst/>
          </a:prstGeom>
          <a:ln w="38100">
            <a:solidFill>
              <a:srgbClr val="0A01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55F459C-145C-4C04-A15F-E241DFECD3D9}"/>
              </a:ext>
            </a:extLst>
          </p:cNvPr>
          <p:cNvSpPr txBox="1"/>
          <p:nvPr/>
        </p:nvSpPr>
        <p:spPr>
          <a:xfrm>
            <a:off x="5982234" y="5386077"/>
            <a:ext cx="95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&gt;18.8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5DD7D-C4FD-4C3C-AC5A-CBB1A95B7DC0}"/>
              </a:ext>
            </a:extLst>
          </p:cNvPr>
          <p:cNvSpPr/>
          <p:nvPr/>
        </p:nvSpPr>
        <p:spPr>
          <a:xfrm>
            <a:off x="1583446" y="2182743"/>
            <a:ext cx="2753517" cy="1290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F86B50-B997-4AA7-BC10-7407D63951C3}"/>
              </a:ext>
            </a:extLst>
          </p:cNvPr>
          <p:cNvSpPr/>
          <p:nvPr/>
        </p:nvSpPr>
        <p:spPr>
          <a:xfrm>
            <a:off x="4336962" y="1913206"/>
            <a:ext cx="769835" cy="710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FA2E22-8B6B-4F48-8D5B-2A3FF70C2A5D}"/>
              </a:ext>
            </a:extLst>
          </p:cNvPr>
          <p:cNvSpPr/>
          <p:nvPr/>
        </p:nvSpPr>
        <p:spPr>
          <a:xfrm>
            <a:off x="879112" y="1268454"/>
            <a:ext cx="769835" cy="22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212531-D74C-418D-B5DC-5E5533365763}"/>
              </a:ext>
            </a:extLst>
          </p:cNvPr>
          <p:cNvSpPr/>
          <p:nvPr/>
        </p:nvSpPr>
        <p:spPr>
          <a:xfrm>
            <a:off x="4336962" y="2634454"/>
            <a:ext cx="769835" cy="1665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924218A-5179-4FF8-8CAB-1CEA6D1EF583}"/>
              </a:ext>
            </a:extLst>
          </p:cNvPr>
          <p:cNvSpPr/>
          <p:nvPr/>
        </p:nvSpPr>
        <p:spPr>
          <a:xfrm>
            <a:off x="1287545" y="3491486"/>
            <a:ext cx="3819252" cy="1994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96A585-A24B-4F5E-9344-051A6EF3D88C}"/>
              </a:ext>
            </a:extLst>
          </p:cNvPr>
          <p:cNvSpPr/>
          <p:nvPr/>
        </p:nvSpPr>
        <p:spPr>
          <a:xfrm>
            <a:off x="5112145" y="2277143"/>
            <a:ext cx="769835" cy="3171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297FB5-2B1D-4183-8268-ACB57CE5FB99}"/>
              </a:ext>
            </a:extLst>
          </p:cNvPr>
          <p:cNvSpPr/>
          <p:nvPr/>
        </p:nvSpPr>
        <p:spPr>
          <a:xfrm>
            <a:off x="1398967" y="4997926"/>
            <a:ext cx="534262" cy="559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6A163E-1DF1-470F-9757-630F7759431E}"/>
              </a:ext>
            </a:extLst>
          </p:cNvPr>
          <p:cNvSpPr/>
          <p:nvPr/>
        </p:nvSpPr>
        <p:spPr>
          <a:xfrm>
            <a:off x="109569" y="703826"/>
            <a:ext cx="5872665" cy="5366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4D2E78-356E-4886-B79D-E468B95D2419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C141B7-598C-4E7A-A7FB-8F2BA0D997BF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3DF683-5C32-489E-BDE4-B91207CD6DF0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E572E6-8DB7-4F44-AAAE-7B3AC980748D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5D8459-36C2-4794-A958-CC74DF797042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722710-E7D5-4B06-9EB1-38B979996BB8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5B2E57-6B25-4E99-AAEB-ED4AA6F990C8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AAFB05-F767-42AA-A3D1-166ECD35492F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409D7-D80C-40E4-85E8-536439F86B95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1C4660-0EBB-4ACE-953D-0BB796E9C3C7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81E52C-D4F8-4A5A-B513-0C826EAE4222}"/>
              </a:ext>
            </a:extLst>
          </p:cNvPr>
          <p:cNvSpPr txBox="1"/>
          <p:nvPr/>
        </p:nvSpPr>
        <p:spPr>
          <a:xfrm>
            <a:off x="780766" y="674399"/>
            <a:ext cx="10630468" cy="5016758"/>
          </a:xfrm>
          <a:prstGeom prst="rect">
            <a:avLst/>
          </a:prstGeom>
          <a:solidFill>
            <a:schemeClr val="bg1"/>
          </a:solidFill>
          <a:ln w="28575">
            <a:solidFill>
              <a:srgbClr val="0A012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Objective: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dipsticks using mountains throughout New England to constrain the timing and rate of ice thinning at these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Motivating Questions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thinning occur predominately during the Oldest Dryas/Heinrich Stadial I cold period or during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Bølling-Allerød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warm period?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the timing and rate of southeastern Laurentide thinning indicate that this ice mass contributed to MWP-1A?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not, did it respond to the abrupt warming after this event?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accurately do current deglacial models depict ice thinning in New England?</a:t>
            </a:r>
          </a:p>
        </p:txBody>
      </p:sp>
    </p:spTree>
    <p:extLst>
      <p:ext uri="{BB962C8B-B14F-4D97-AF65-F5344CB8AC3E}">
        <p14:creationId xmlns:p14="http://schemas.microsoft.com/office/powerpoint/2010/main" val="230113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90496C-7DA6-49E8-B0C5-2C9F7624363A}"/>
              </a:ext>
            </a:extLst>
          </p:cNvPr>
          <p:cNvSpPr txBox="1"/>
          <p:nvPr/>
        </p:nvSpPr>
        <p:spPr>
          <a:xfrm>
            <a:off x="1179092" y="131890"/>
            <a:ext cx="98338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Dipsticks: Concept and Creation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86A017A6-9D00-468F-9F3C-686019BC7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8"/>
          <a:stretch/>
        </p:blipFill>
        <p:spPr>
          <a:xfrm>
            <a:off x="1179092" y="768003"/>
            <a:ext cx="3355579" cy="5321994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CEFE7F-B4CC-4DF0-A8FC-0D98A64DD99B}"/>
              </a:ext>
            </a:extLst>
          </p:cNvPr>
          <p:cNvSpPr txBox="1"/>
          <p:nvPr/>
        </p:nvSpPr>
        <p:spPr>
          <a:xfrm>
            <a:off x="4451239" y="5536195"/>
            <a:ext cx="2808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from von </a:t>
            </a:r>
            <a:r>
              <a:rPr lang="en-US" sz="1600" dirty="0" err="1"/>
              <a:t>Blanckenburg</a:t>
            </a:r>
            <a:r>
              <a:rPr lang="en-US" sz="1600" dirty="0"/>
              <a:t> and </a:t>
            </a:r>
            <a:r>
              <a:rPr lang="en-US" sz="1600" dirty="0" err="1"/>
              <a:t>Willenbring</a:t>
            </a:r>
            <a:r>
              <a:rPr lang="en-US" sz="1600" dirty="0"/>
              <a:t> (2014)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241BF0-A7B1-451F-93FE-A98948240117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DCCBBF-AA03-4B17-BA99-5203ADF37BD6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75FD914-870F-4444-BFD0-4B0254798E3B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648B4E-3E8A-438F-8617-C33056B5D1C8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D5DFC7-BBB2-4C8C-91A1-86D214DA766D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CCA964F-5E4C-43BC-B181-54D2B020932E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BF8ADEC-7E0D-40D2-825C-4740B7F7E441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0549315-99A4-48EC-BB64-DE611196DA56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8B4639C-ABCD-4799-B997-8EE43C5EF06C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E7EE97-6272-4AF0-B8C0-650B976440E1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F1DC8A-46D7-4ACA-A1DE-E8FF6EC0F423}"/>
              </a:ext>
            </a:extLst>
          </p:cNvPr>
          <p:cNvSpPr txBox="1"/>
          <p:nvPr/>
        </p:nvSpPr>
        <p:spPr>
          <a:xfrm>
            <a:off x="4810955" y="1283237"/>
            <a:ext cx="7154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concentration in quartz (atoms g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production rate in quartz at the sample site (atoms g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yr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 decay constant (yr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 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4.99 x 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-7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yr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86528EC-6FFE-4EB3-821C-ADDD52D5A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552" y="3148730"/>
            <a:ext cx="3397520" cy="113250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A91D92E-0ECE-47D8-815E-F92A35060296}"/>
              </a:ext>
            </a:extLst>
          </p:cNvPr>
          <p:cNvSpPr txBox="1"/>
          <p:nvPr/>
        </p:nvSpPr>
        <p:spPr>
          <a:xfrm>
            <a:off x="8292052" y="3564619"/>
            <a:ext cx="1973179" cy="37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Balco (2011)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8B8F9E-F4AB-4A10-B8E1-8B91ACBBF1C4}"/>
              </a:ext>
            </a:extLst>
          </p:cNvPr>
          <p:cNvSpPr txBox="1"/>
          <p:nvPr/>
        </p:nvSpPr>
        <p:spPr>
          <a:xfrm>
            <a:off x="4905552" y="4489182"/>
            <a:ext cx="3965493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/>
              <a:t>t </a:t>
            </a:r>
            <a:r>
              <a:rPr lang="en-US" sz="2000" dirty="0"/>
              <a:t>= Amount of time that the surface has been exposed to cosmic rays!!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03475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90496C-7DA6-49E8-B0C5-2C9F7624363A}"/>
              </a:ext>
            </a:extLst>
          </p:cNvPr>
          <p:cNvSpPr txBox="1"/>
          <p:nvPr/>
        </p:nvSpPr>
        <p:spPr>
          <a:xfrm>
            <a:off x="1179092" y="131890"/>
            <a:ext cx="98338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Dipsticks: Concept and Creation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86A017A6-9D00-468F-9F3C-686019BC7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8"/>
          <a:stretch/>
        </p:blipFill>
        <p:spPr>
          <a:xfrm>
            <a:off x="1179092" y="768003"/>
            <a:ext cx="3355579" cy="5321994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CEFE7F-B4CC-4DF0-A8FC-0D98A64DD99B}"/>
              </a:ext>
            </a:extLst>
          </p:cNvPr>
          <p:cNvSpPr txBox="1"/>
          <p:nvPr/>
        </p:nvSpPr>
        <p:spPr>
          <a:xfrm>
            <a:off x="4451239" y="5536195"/>
            <a:ext cx="2808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from von </a:t>
            </a:r>
            <a:r>
              <a:rPr lang="en-US" sz="1600" dirty="0" err="1"/>
              <a:t>Blanckenburg</a:t>
            </a:r>
            <a:r>
              <a:rPr lang="en-US" sz="1600" dirty="0"/>
              <a:t> and </a:t>
            </a:r>
            <a:r>
              <a:rPr lang="en-US" sz="1600" dirty="0" err="1"/>
              <a:t>Willenbring</a:t>
            </a:r>
            <a:r>
              <a:rPr lang="en-US" sz="1600" dirty="0"/>
              <a:t> (2014)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241BF0-A7B1-451F-93FE-A98948240117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DCCBBF-AA03-4B17-BA99-5203ADF37BD6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75FD914-870F-4444-BFD0-4B0254798E3B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648B4E-3E8A-438F-8617-C33056B5D1C8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D5DFC7-BBB2-4C8C-91A1-86D214DA766D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CCA964F-5E4C-43BC-B181-54D2B020932E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BF8ADEC-7E0D-40D2-825C-4740B7F7E441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0549315-99A4-48EC-BB64-DE611196DA56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8B4639C-ABCD-4799-B997-8EE43C5EF06C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E7EE97-6272-4AF0-B8C0-650B976440E1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F1389F-F395-4B30-9A99-E76C55114DA7}"/>
              </a:ext>
            </a:extLst>
          </p:cNvPr>
          <p:cNvSpPr txBox="1"/>
          <p:nvPr/>
        </p:nvSpPr>
        <p:spPr>
          <a:xfrm rot="16200000">
            <a:off x="4394290" y="2640708"/>
            <a:ext cx="190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Segoe UI" panose="020B0502040204020203" pitchFamily="34" charset="0"/>
              </a:rPr>
              <a:t>Depth (cm)</a:t>
            </a:r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0F6D5E6C-7E06-49D0-B5BD-C8B54B42FE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47941" b="11043"/>
          <a:stretch/>
        </p:blipFill>
        <p:spPr>
          <a:xfrm>
            <a:off x="5538197" y="1042503"/>
            <a:ext cx="4557354" cy="40447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3A2E4A-946F-44DA-B1AB-D6F4772F17C0}"/>
              </a:ext>
            </a:extLst>
          </p:cNvPr>
          <p:cNvSpPr txBox="1"/>
          <p:nvPr/>
        </p:nvSpPr>
        <p:spPr>
          <a:xfrm>
            <a:off x="9903724" y="3825498"/>
            <a:ext cx="181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from Gosse and Phillips (2001)</a:t>
            </a:r>
          </a:p>
        </p:txBody>
      </p:sp>
    </p:spTree>
    <p:extLst>
      <p:ext uri="{BB962C8B-B14F-4D97-AF65-F5344CB8AC3E}">
        <p14:creationId xmlns:p14="http://schemas.microsoft.com/office/powerpoint/2010/main" val="378613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4E00F2F4-1CCA-49E1-A9DD-612B362CACC6}"/>
              </a:ext>
            </a:extLst>
          </p:cNvPr>
          <p:cNvSpPr/>
          <p:nvPr/>
        </p:nvSpPr>
        <p:spPr>
          <a:xfrm>
            <a:off x="3906238" y="3705724"/>
            <a:ext cx="770030" cy="35292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0F20DF-0E85-4D45-88CE-AF542C14F9DF}"/>
              </a:ext>
            </a:extLst>
          </p:cNvPr>
          <p:cNvSpPr/>
          <p:nvPr/>
        </p:nvSpPr>
        <p:spPr>
          <a:xfrm>
            <a:off x="4878150" y="3515651"/>
            <a:ext cx="2807369" cy="21015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155E1902-2C8B-4179-9D07-0EBE88CA1692}"/>
              </a:ext>
            </a:extLst>
          </p:cNvPr>
          <p:cNvSpPr/>
          <p:nvPr/>
        </p:nvSpPr>
        <p:spPr>
          <a:xfrm>
            <a:off x="5263161" y="2328538"/>
            <a:ext cx="1989221" cy="3288631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0871D22-81DA-47D9-9C0B-163D7136717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57863" y="1613379"/>
            <a:ext cx="2234064" cy="680403"/>
          </a:xfrm>
          <a:prstGeom prst="curvedConnector3">
            <a:avLst>
              <a:gd name="adj1" fmla="val 31151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DF5CB35D-11BC-4FE5-9C96-DDE79686258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77097" y="1211265"/>
            <a:ext cx="1310907" cy="561476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72DBC25A-4C2B-44C7-A2BE-1F0C62D0C21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63340" y="1718031"/>
            <a:ext cx="2316443" cy="553477"/>
          </a:xfrm>
          <a:prstGeom prst="curvedConnector3">
            <a:avLst>
              <a:gd name="adj1" fmla="val 26627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55823DF4-77B9-4E3C-BAA0-20ADBFE45E14}"/>
              </a:ext>
            </a:extLst>
          </p:cNvPr>
          <p:cNvSpPr/>
          <p:nvPr/>
        </p:nvSpPr>
        <p:spPr>
          <a:xfrm>
            <a:off x="7824525" y="3705724"/>
            <a:ext cx="770030" cy="35292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2D06C0-7011-404F-881E-A84A388B1BB6}"/>
              </a:ext>
            </a:extLst>
          </p:cNvPr>
          <p:cNvSpPr txBox="1"/>
          <p:nvPr/>
        </p:nvSpPr>
        <p:spPr>
          <a:xfrm>
            <a:off x="5218678" y="5600542"/>
            <a:ext cx="1989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Deglaciation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6CCEC1-53FC-4162-B8AF-D6DCA2822079}"/>
              </a:ext>
            </a:extLst>
          </p:cNvPr>
          <p:cNvSpPr txBox="1"/>
          <p:nvPr/>
        </p:nvSpPr>
        <p:spPr>
          <a:xfrm>
            <a:off x="9686250" y="5600541"/>
            <a:ext cx="1989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F41C600C-7093-4D0A-B37E-92CA5923BD7F}"/>
              </a:ext>
            </a:extLst>
          </p:cNvPr>
          <p:cNvSpPr/>
          <p:nvPr/>
        </p:nvSpPr>
        <p:spPr>
          <a:xfrm>
            <a:off x="9185280" y="2328538"/>
            <a:ext cx="1989221" cy="3288631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B421F13-9FBB-47E0-B6C2-A3ED735C02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82573" y="2703006"/>
            <a:ext cx="4118119" cy="384142"/>
          </a:xfrm>
          <a:prstGeom prst="curvedConnector3">
            <a:avLst>
              <a:gd name="adj1" fmla="val 23819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36A6D37B-05FC-488B-A1B5-4A92253874B0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19104" y="2205323"/>
            <a:ext cx="3109823" cy="371201"/>
          </a:xfrm>
          <a:prstGeom prst="curvedConnector3">
            <a:avLst>
              <a:gd name="adj1" fmla="val 30251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70206EB7-D12A-4D93-AAD7-4A3BB311B6E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06462" y="1570904"/>
            <a:ext cx="1817084" cy="3473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A81DE1AC-C2DA-4217-A522-2580623FA8B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36574" y="1339587"/>
            <a:ext cx="1311441" cy="304293"/>
          </a:xfrm>
          <a:prstGeom prst="curvedConnector3">
            <a:avLst>
              <a:gd name="adj1" fmla="val 6561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B1BE7C4F-3DA8-48C6-9D7D-2F0D82FE4DA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10536" y="1913921"/>
            <a:ext cx="2466116" cy="338854"/>
          </a:xfrm>
          <a:prstGeom prst="curvedConnector3">
            <a:avLst>
              <a:gd name="adj1" fmla="val 36718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6E6BEBAC-3036-46DE-822C-FB40E383DE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09584" y="2653727"/>
            <a:ext cx="4103847" cy="496972"/>
          </a:xfrm>
          <a:prstGeom prst="curvedConnector3">
            <a:avLst>
              <a:gd name="adj1" fmla="val 22397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5190251-F4AA-42E1-AE0B-66E6567096CD}"/>
              </a:ext>
            </a:extLst>
          </p:cNvPr>
          <p:cNvSpPr/>
          <p:nvPr/>
        </p:nvSpPr>
        <p:spPr>
          <a:xfrm>
            <a:off x="794080" y="1897039"/>
            <a:ext cx="2807369" cy="37201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32725E1-4D7B-4A15-A32E-572419B489FA}"/>
              </a:ext>
            </a:extLst>
          </p:cNvPr>
          <p:cNvSpPr/>
          <p:nvPr/>
        </p:nvSpPr>
        <p:spPr>
          <a:xfrm>
            <a:off x="1179091" y="2328538"/>
            <a:ext cx="1989221" cy="3288631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EDFD11B-6C6E-407B-ADC4-6219784C7B5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4154" y="1050632"/>
            <a:ext cx="1111344" cy="581469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11E8EE2B-272F-4BE0-B604-B31151C891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85532" y="1035925"/>
            <a:ext cx="1097700" cy="597238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E01E3D07-58DB-472F-94BA-4CA3D591AC1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77795" y="1000331"/>
            <a:ext cx="1097697" cy="668419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17CE8BC-0B06-4E9C-B194-B9B975A1B977}"/>
              </a:ext>
            </a:extLst>
          </p:cNvPr>
          <p:cNvSpPr txBox="1"/>
          <p:nvPr/>
        </p:nvSpPr>
        <p:spPr>
          <a:xfrm>
            <a:off x="925064" y="5633527"/>
            <a:ext cx="24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3D5DC1-2717-453C-B92C-AFF1DA86CBC1}"/>
              </a:ext>
            </a:extLst>
          </p:cNvPr>
          <p:cNvSpPr txBox="1"/>
          <p:nvPr/>
        </p:nvSpPr>
        <p:spPr>
          <a:xfrm>
            <a:off x="1179092" y="131890"/>
            <a:ext cx="98338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Dipsticks: Concept and Creation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8C855F7-87C9-459D-B32D-F07B1808E692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D36170A-E7B8-4575-9B85-86A1DFFAD427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4B71A5C-BF5F-4CEC-9C2D-87695992EA9B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A37F6F-DB7C-4E09-B9E9-93BE62302536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7191B15-15CF-4F3E-A7AA-42EC570D7AF0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860E08F-495A-4395-9813-51C997B6D1C9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E07AB54-1434-4CE3-9998-259C4D61B18F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35CE7DB-91FC-44C4-8EBB-FB569D95A9AD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810C12A-1F82-4FD5-9C54-5B7369BA08B4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35924D-61DD-425C-87C5-360B28171501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4F365ED2-10FD-49D9-9302-D8CD6A9E0742}"/>
              </a:ext>
            </a:extLst>
          </p:cNvPr>
          <p:cNvSpPr/>
          <p:nvPr/>
        </p:nvSpPr>
        <p:spPr>
          <a:xfrm>
            <a:off x="5878324" y="3152990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xplosion: 8 Points 36">
            <a:extLst>
              <a:ext uri="{FF2B5EF4-FFF2-40B4-BE49-F238E27FC236}">
                <a16:creationId xmlns:a16="http://schemas.microsoft.com/office/drawing/2014/main" id="{F4AC2515-FB35-49FD-AEB3-9607B64B0F7A}"/>
              </a:ext>
            </a:extLst>
          </p:cNvPr>
          <p:cNvSpPr/>
          <p:nvPr/>
        </p:nvSpPr>
        <p:spPr>
          <a:xfrm>
            <a:off x="6175216" y="2175520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xplosion: 8 Points 40">
            <a:extLst>
              <a:ext uri="{FF2B5EF4-FFF2-40B4-BE49-F238E27FC236}">
                <a16:creationId xmlns:a16="http://schemas.microsoft.com/office/drawing/2014/main" id="{67A1149A-162F-4D48-A4E6-522E47DA33B1}"/>
              </a:ext>
            </a:extLst>
          </p:cNvPr>
          <p:cNvSpPr/>
          <p:nvPr/>
        </p:nvSpPr>
        <p:spPr>
          <a:xfrm>
            <a:off x="6504866" y="3244697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xplosion: 8 Points 41">
            <a:extLst>
              <a:ext uri="{FF2B5EF4-FFF2-40B4-BE49-F238E27FC236}">
                <a16:creationId xmlns:a16="http://schemas.microsoft.com/office/drawing/2014/main" id="{57F5FED9-C493-4D7C-ADC8-FFC5F7C1E2A2}"/>
              </a:ext>
            </a:extLst>
          </p:cNvPr>
          <p:cNvSpPr/>
          <p:nvPr/>
        </p:nvSpPr>
        <p:spPr>
          <a:xfrm>
            <a:off x="9223537" y="5073552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xplosion: 8 Points 42">
            <a:extLst>
              <a:ext uri="{FF2B5EF4-FFF2-40B4-BE49-F238E27FC236}">
                <a16:creationId xmlns:a16="http://schemas.microsoft.com/office/drawing/2014/main" id="{D5A5B1B2-EDAB-4B53-A8F7-8BA02AB40792}"/>
              </a:ext>
            </a:extLst>
          </p:cNvPr>
          <p:cNvSpPr/>
          <p:nvPr/>
        </p:nvSpPr>
        <p:spPr>
          <a:xfrm>
            <a:off x="9855196" y="2867001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xplosion: 8 Points 43">
            <a:extLst>
              <a:ext uri="{FF2B5EF4-FFF2-40B4-BE49-F238E27FC236}">
                <a16:creationId xmlns:a16="http://schemas.microsoft.com/office/drawing/2014/main" id="{234E18A5-3CBF-4D74-ADF0-EFF7F0ABBCF6}"/>
              </a:ext>
            </a:extLst>
          </p:cNvPr>
          <p:cNvSpPr/>
          <p:nvPr/>
        </p:nvSpPr>
        <p:spPr>
          <a:xfrm>
            <a:off x="9503643" y="4073908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xplosion: 8 Points 44">
            <a:extLst>
              <a:ext uri="{FF2B5EF4-FFF2-40B4-BE49-F238E27FC236}">
                <a16:creationId xmlns:a16="http://schemas.microsoft.com/office/drawing/2014/main" id="{BDA35C1D-DA85-4BAE-B0EB-743EBD97910C}"/>
              </a:ext>
            </a:extLst>
          </p:cNvPr>
          <p:cNvSpPr/>
          <p:nvPr/>
        </p:nvSpPr>
        <p:spPr>
          <a:xfrm>
            <a:off x="10108181" y="2159475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xplosion: 8 Points 45">
            <a:extLst>
              <a:ext uri="{FF2B5EF4-FFF2-40B4-BE49-F238E27FC236}">
                <a16:creationId xmlns:a16="http://schemas.microsoft.com/office/drawing/2014/main" id="{AC9E60D5-63AE-420C-9BA1-76FE688ADCA2}"/>
              </a:ext>
            </a:extLst>
          </p:cNvPr>
          <p:cNvSpPr/>
          <p:nvPr/>
        </p:nvSpPr>
        <p:spPr>
          <a:xfrm>
            <a:off x="10517228" y="3425781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09F794D5-BA63-4465-8684-7A0F438D5D48}"/>
              </a:ext>
            </a:extLst>
          </p:cNvPr>
          <p:cNvSpPr/>
          <p:nvPr/>
        </p:nvSpPr>
        <p:spPr>
          <a:xfrm>
            <a:off x="11008208" y="5133921"/>
            <a:ext cx="143417" cy="14341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39" grpId="0" animBg="1"/>
      <p:bldP spid="56" grpId="0"/>
      <p:bldP spid="62" grpId="0"/>
      <p:bldP spid="29" grpId="0" animBg="1"/>
      <p:bldP spid="2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71E4AF6-8B86-4BDF-A15B-1E6A1E1BD4A0}"/>
              </a:ext>
            </a:extLst>
          </p:cNvPr>
          <p:cNvSpPr/>
          <p:nvPr/>
        </p:nvSpPr>
        <p:spPr>
          <a:xfrm>
            <a:off x="1391500" y="1184500"/>
            <a:ext cx="1989221" cy="3288631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EFD0121-283D-44E7-91BA-FC35CA3A9D72}"/>
              </a:ext>
            </a:extLst>
          </p:cNvPr>
          <p:cNvSpPr/>
          <p:nvPr/>
        </p:nvSpPr>
        <p:spPr>
          <a:xfrm>
            <a:off x="2313920" y="1040121"/>
            <a:ext cx="144379" cy="144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83F5D2-EFFF-4318-BF0C-C60B7E870AF0}"/>
              </a:ext>
            </a:extLst>
          </p:cNvPr>
          <p:cNvSpPr/>
          <p:nvPr/>
        </p:nvSpPr>
        <p:spPr>
          <a:xfrm>
            <a:off x="2121413" y="1625659"/>
            <a:ext cx="144379" cy="14437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6E1FF1-B391-4BF3-8C58-311A88FC4D50}"/>
              </a:ext>
            </a:extLst>
          </p:cNvPr>
          <p:cNvSpPr/>
          <p:nvPr/>
        </p:nvSpPr>
        <p:spPr>
          <a:xfrm>
            <a:off x="1905316" y="2299585"/>
            <a:ext cx="144379" cy="14437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777CAD-CCBD-4D1B-AC05-034B1A329204}"/>
              </a:ext>
            </a:extLst>
          </p:cNvPr>
          <p:cNvSpPr/>
          <p:nvPr/>
        </p:nvSpPr>
        <p:spPr>
          <a:xfrm>
            <a:off x="1680256" y="2989237"/>
            <a:ext cx="144379" cy="14437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E6B8C5-ACC1-4AB8-90F4-24E51161FADE}"/>
              </a:ext>
            </a:extLst>
          </p:cNvPr>
          <p:cNvSpPr/>
          <p:nvPr/>
        </p:nvSpPr>
        <p:spPr>
          <a:xfrm>
            <a:off x="1466045" y="3701067"/>
            <a:ext cx="144379" cy="1443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33E034-ACDF-46AE-8390-728ACAD48F84}"/>
              </a:ext>
            </a:extLst>
          </p:cNvPr>
          <p:cNvSpPr/>
          <p:nvPr/>
        </p:nvSpPr>
        <p:spPr>
          <a:xfrm>
            <a:off x="1279830" y="4400941"/>
            <a:ext cx="144379" cy="1443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51CA69-C2C9-4FBD-9B40-7889F914E7BD}"/>
              </a:ext>
            </a:extLst>
          </p:cNvPr>
          <p:cNvSpPr/>
          <p:nvPr/>
        </p:nvSpPr>
        <p:spPr>
          <a:xfrm>
            <a:off x="1421064" y="4750179"/>
            <a:ext cx="313899" cy="3138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7A3C37-AE58-4A05-B1E9-46F8E2F3BAAA}"/>
              </a:ext>
            </a:extLst>
          </p:cNvPr>
          <p:cNvSpPr/>
          <p:nvPr/>
        </p:nvSpPr>
        <p:spPr>
          <a:xfrm>
            <a:off x="1740988" y="4750177"/>
            <a:ext cx="313899" cy="3138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C1FE0C-62AE-43A8-80F0-86DA08CE262F}"/>
              </a:ext>
            </a:extLst>
          </p:cNvPr>
          <p:cNvSpPr/>
          <p:nvPr/>
        </p:nvSpPr>
        <p:spPr>
          <a:xfrm>
            <a:off x="2054887" y="4750177"/>
            <a:ext cx="313899" cy="31389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F53600-8515-433D-81C0-29DEB499B6D1}"/>
              </a:ext>
            </a:extLst>
          </p:cNvPr>
          <p:cNvSpPr/>
          <p:nvPr/>
        </p:nvSpPr>
        <p:spPr>
          <a:xfrm>
            <a:off x="2368786" y="4750177"/>
            <a:ext cx="313899" cy="3138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9F8342-3B3E-47C2-BF56-4AE3DE861C8B}"/>
              </a:ext>
            </a:extLst>
          </p:cNvPr>
          <p:cNvSpPr/>
          <p:nvPr/>
        </p:nvSpPr>
        <p:spPr>
          <a:xfrm>
            <a:off x="2676637" y="4750177"/>
            <a:ext cx="313899" cy="31389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09B360-F0C4-4470-BA00-BD0549EF2D80}"/>
              </a:ext>
            </a:extLst>
          </p:cNvPr>
          <p:cNvSpPr/>
          <p:nvPr/>
        </p:nvSpPr>
        <p:spPr>
          <a:xfrm>
            <a:off x="2990536" y="4750177"/>
            <a:ext cx="313899" cy="31389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EAA8F-1026-4C45-8073-8F5A5BFAE571}"/>
              </a:ext>
            </a:extLst>
          </p:cNvPr>
          <p:cNvSpPr txBox="1"/>
          <p:nvPr/>
        </p:nvSpPr>
        <p:spPr>
          <a:xfrm>
            <a:off x="1659489" y="5475898"/>
            <a:ext cx="14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Exposure 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3E06BF-7D59-4C92-8D3A-177C59773CF9}"/>
              </a:ext>
            </a:extLst>
          </p:cNvPr>
          <p:cNvSpPr txBox="1"/>
          <p:nvPr/>
        </p:nvSpPr>
        <p:spPr>
          <a:xfrm>
            <a:off x="1331795" y="5116097"/>
            <a:ext cx="595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C99A43-025B-461D-97EE-B2B7F47B41ED}"/>
              </a:ext>
            </a:extLst>
          </p:cNvPr>
          <p:cNvSpPr txBox="1"/>
          <p:nvPr/>
        </p:nvSpPr>
        <p:spPr>
          <a:xfrm>
            <a:off x="2833586" y="5116096"/>
            <a:ext cx="633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368BF1-062B-4DA1-B958-4C53F6080D45}"/>
              </a:ext>
            </a:extLst>
          </p:cNvPr>
          <p:cNvCxnSpPr>
            <a:endCxn id="20" idx="1"/>
          </p:cNvCxnSpPr>
          <p:nvPr/>
        </p:nvCxnSpPr>
        <p:spPr>
          <a:xfrm>
            <a:off x="1734963" y="5269984"/>
            <a:ext cx="1098623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B8B35BC6-7F83-41C9-9CC5-DAB6CDEF4A7C}"/>
              </a:ext>
            </a:extLst>
          </p:cNvPr>
          <p:cNvSpPr/>
          <p:nvPr/>
        </p:nvSpPr>
        <p:spPr>
          <a:xfrm>
            <a:off x="3537810" y="3156362"/>
            <a:ext cx="1080972" cy="5452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8834E9-5578-4DC9-A212-725BB5F46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42"/>
          <a:stretch/>
        </p:blipFill>
        <p:spPr>
          <a:xfrm>
            <a:off x="5895863" y="1210284"/>
            <a:ext cx="3619500" cy="46586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60D299-DD8B-4D8D-94E6-F6C1158E8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351" y="1040737"/>
            <a:ext cx="1333500" cy="385762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CBB2E25-1B0E-4EC2-BBE8-3B282692A42B}"/>
              </a:ext>
            </a:extLst>
          </p:cNvPr>
          <p:cNvSpPr/>
          <p:nvPr/>
        </p:nvSpPr>
        <p:spPr>
          <a:xfrm>
            <a:off x="9459016" y="4771688"/>
            <a:ext cx="252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Modified from NSF proposal #1602280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E32115-0222-47E5-A041-6762A61DD35F}"/>
              </a:ext>
            </a:extLst>
          </p:cNvPr>
          <p:cNvSpPr txBox="1"/>
          <p:nvPr/>
        </p:nvSpPr>
        <p:spPr>
          <a:xfrm>
            <a:off x="1179092" y="131890"/>
            <a:ext cx="98338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Dipsticks: Concept and Creation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684082-019A-4E85-88C6-3B1438509560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F465BA-D68E-4C7F-9A1B-9B20FD77736E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3F5A2C0-012C-47D3-9ADC-117F10D6E1A7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CBFA3A-D1D6-4E54-9973-1533423C7BE2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A49BA13-5C46-4E3B-B12C-2F92258DFBE0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D4A8B20-7DEF-4D29-9123-16F5C9EFE329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1A44FC6-9E9B-40B4-8527-6247F5DB0A4F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FCE91E-9D7A-4655-A97D-471215849444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198143C-4C4F-426F-B7FF-B099105399CB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1627B36-C6C1-4933-97B9-D024F02CAF78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9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9E3D-B96F-4A9F-85CA-96947C58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22158"/>
            <a:ext cx="5542370" cy="99660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Data = Better Histories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F6E43-261B-4668-A6BA-7924B9978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08" y="2276912"/>
            <a:ext cx="5542370" cy="3662939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is to create dipsticks at locations shown to constrain the timing and rate of Laurentide thinning at each location</a:t>
            </a:r>
          </a:p>
        </p:txBody>
      </p:sp>
      <p:pic>
        <p:nvPicPr>
          <p:cNvPr id="2049" name="Picture 2">
            <a:extLst>
              <a:ext uri="{FF2B5EF4-FFF2-40B4-BE49-F238E27FC236}">
                <a16:creationId xmlns:a16="http://schemas.microsoft.com/office/drawing/2014/main" id="{EB4035F7-643A-4A80-A344-9700B23B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92" y="419100"/>
            <a:ext cx="5349333" cy="56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000BF73-5845-4917-85F7-AC6B57DA644F}"/>
              </a:ext>
            </a:extLst>
          </p:cNvPr>
          <p:cNvSpPr/>
          <p:nvPr/>
        </p:nvSpPr>
        <p:spPr>
          <a:xfrm>
            <a:off x="8647804" y="2930737"/>
            <a:ext cx="113308" cy="124403"/>
          </a:xfrm>
          <a:prstGeom prst="ellipse">
            <a:avLst/>
          </a:prstGeom>
          <a:solidFill>
            <a:srgbClr val="CC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B134937-5B1E-4F74-9AA3-4EE4B8FC2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4977" y="2667130"/>
            <a:ext cx="12275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Bigelow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glow rad="635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55E47F6-ADA1-413E-B79A-30651EA37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376" y="4248476"/>
            <a:ext cx="12275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Monadnock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glow rad="63500">
                  <a:schemeClr val="tx1">
                    <a:lumMod val="65000"/>
                    <a:lumOff val="35000"/>
                    <a:alpha val="40000"/>
                  </a:schemeClr>
                </a:glow>
              </a:effectLst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A3EA26-28AE-4278-9C66-23C9344FE3D1}"/>
              </a:ext>
            </a:extLst>
          </p:cNvPr>
          <p:cNvSpPr/>
          <p:nvPr/>
        </p:nvSpPr>
        <p:spPr>
          <a:xfrm>
            <a:off x="7735172" y="4314787"/>
            <a:ext cx="113308" cy="124403"/>
          </a:xfrm>
          <a:prstGeom prst="ellipse">
            <a:avLst/>
          </a:prstGeom>
          <a:solidFill>
            <a:srgbClr val="CC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B40E4F-A589-4FE5-8327-BFF81306888C}"/>
              </a:ext>
            </a:extLst>
          </p:cNvPr>
          <p:cNvSpPr/>
          <p:nvPr/>
        </p:nvSpPr>
        <p:spPr>
          <a:xfrm>
            <a:off x="6572250" y="3212529"/>
            <a:ext cx="914400" cy="2164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E5A76B-E115-469C-84B5-A411A663B1DE}"/>
              </a:ext>
            </a:extLst>
          </p:cNvPr>
          <p:cNvSpPr/>
          <p:nvPr/>
        </p:nvSpPr>
        <p:spPr>
          <a:xfrm>
            <a:off x="6492562" y="3589415"/>
            <a:ext cx="914400" cy="2164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D4DBB-0661-4710-9082-FA987141B8B7}"/>
              </a:ext>
            </a:extLst>
          </p:cNvPr>
          <p:cNvSpPr/>
          <p:nvPr/>
        </p:nvSpPr>
        <p:spPr>
          <a:xfrm>
            <a:off x="6721498" y="4887143"/>
            <a:ext cx="914399" cy="2105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B9868-D3F0-4C84-80DA-7369D57C1408}"/>
              </a:ext>
            </a:extLst>
          </p:cNvPr>
          <p:cNvSpPr/>
          <p:nvPr/>
        </p:nvSpPr>
        <p:spPr>
          <a:xfrm>
            <a:off x="6381596" y="4376467"/>
            <a:ext cx="914400" cy="2105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65615B-2042-4908-992D-88E248734F66}"/>
              </a:ext>
            </a:extLst>
          </p:cNvPr>
          <p:cNvSpPr/>
          <p:nvPr/>
        </p:nvSpPr>
        <p:spPr>
          <a:xfrm>
            <a:off x="7924343" y="4721967"/>
            <a:ext cx="1017156" cy="2637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49288C-75ED-4BE1-BC19-20596D31A9A6}"/>
              </a:ext>
            </a:extLst>
          </p:cNvPr>
          <p:cNvSpPr/>
          <p:nvPr/>
        </p:nvSpPr>
        <p:spPr>
          <a:xfrm>
            <a:off x="8136029" y="3700035"/>
            <a:ext cx="911852" cy="2355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75E3F9-3ED3-4B64-9364-0EBE0A09BF9A}"/>
              </a:ext>
            </a:extLst>
          </p:cNvPr>
          <p:cNvSpPr/>
          <p:nvPr/>
        </p:nvSpPr>
        <p:spPr>
          <a:xfrm>
            <a:off x="7864467" y="4286300"/>
            <a:ext cx="1136909" cy="2629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0A7EF-13B2-4C34-8AD0-5F9BCF1F9D7F}"/>
              </a:ext>
            </a:extLst>
          </p:cNvPr>
          <p:cNvSpPr/>
          <p:nvPr/>
        </p:nvSpPr>
        <p:spPr>
          <a:xfrm>
            <a:off x="8732604" y="2691680"/>
            <a:ext cx="745568" cy="3043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4E15F1-95C4-4ACB-AC17-5F87B2C36239}"/>
              </a:ext>
            </a:extLst>
          </p:cNvPr>
          <p:cNvSpPr/>
          <p:nvPr/>
        </p:nvSpPr>
        <p:spPr>
          <a:xfrm>
            <a:off x="7209226" y="2913853"/>
            <a:ext cx="491513" cy="2355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268E477-F6FF-4EAE-9B60-7E87CD0A0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151" y="1407452"/>
            <a:ext cx="14503445" cy="59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1213B23F-5EBF-4995-B3F9-1B7BF94EA5D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15151" y="2004586"/>
            <a:ext cx="145034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E50D51-AD8A-43E0-B4BD-B48036323B95}"/>
              </a:ext>
            </a:extLst>
          </p:cNvPr>
          <p:cNvSpPr/>
          <p:nvPr/>
        </p:nvSpPr>
        <p:spPr>
          <a:xfrm>
            <a:off x="9077194" y="537989"/>
            <a:ext cx="1533655" cy="3043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31FCBE-2CB4-4597-B68A-8E536A851A38}"/>
              </a:ext>
            </a:extLst>
          </p:cNvPr>
          <p:cNvSpPr txBox="1"/>
          <p:nvPr/>
        </p:nvSpPr>
        <p:spPr>
          <a:xfrm>
            <a:off x="1572072" y="6212175"/>
            <a:ext cx="8980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		   Method		          Expected Results  	        </a:t>
            </a:r>
            <a:r>
              <a:rPr lang="en-US" dirty="0"/>
              <a:t>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CDA62DC-B3D6-4D5A-BB7B-6A74D4A4CB21}"/>
              </a:ext>
            </a:extLst>
          </p:cNvPr>
          <p:cNvSpPr/>
          <p:nvPr/>
        </p:nvSpPr>
        <p:spPr>
          <a:xfrm>
            <a:off x="318912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B437328-6E01-4B3A-9210-12DB66A8C1A6}"/>
              </a:ext>
            </a:extLst>
          </p:cNvPr>
          <p:cNvSpPr/>
          <p:nvPr/>
        </p:nvSpPr>
        <p:spPr>
          <a:xfrm>
            <a:off x="3669067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4A1384-A298-425B-BE3F-330476F2B922}"/>
              </a:ext>
            </a:extLst>
          </p:cNvPr>
          <p:cNvSpPr/>
          <p:nvPr/>
        </p:nvSpPr>
        <p:spPr>
          <a:xfrm>
            <a:off x="4149014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404890-5E68-4263-B97D-F5AAFE20EA99}"/>
              </a:ext>
            </a:extLst>
          </p:cNvPr>
          <p:cNvSpPr/>
          <p:nvPr/>
        </p:nvSpPr>
        <p:spPr>
          <a:xfrm>
            <a:off x="5795229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866865-6CA1-447F-9027-5D8CB9825B00}"/>
              </a:ext>
            </a:extLst>
          </p:cNvPr>
          <p:cNvSpPr/>
          <p:nvPr/>
        </p:nvSpPr>
        <p:spPr>
          <a:xfrm>
            <a:off x="6275176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4A55B54-E2E1-4FBA-92DC-245E6F174745}"/>
              </a:ext>
            </a:extLst>
          </p:cNvPr>
          <p:cNvSpPr/>
          <p:nvPr/>
        </p:nvSpPr>
        <p:spPr>
          <a:xfrm>
            <a:off x="6755123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A2B0F4-7AEE-46DC-B46E-4B18C3061CF5}"/>
              </a:ext>
            </a:extLst>
          </p:cNvPr>
          <p:cNvSpPr/>
          <p:nvPr/>
        </p:nvSpPr>
        <p:spPr>
          <a:xfrm>
            <a:off x="7235070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AF3DB9A-4DAD-414A-BDF0-04BA2DB7A182}"/>
              </a:ext>
            </a:extLst>
          </p:cNvPr>
          <p:cNvSpPr/>
          <p:nvPr/>
        </p:nvSpPr>
        <p:spPr>
          <a:xfrm>
            <a:off x="9854731" y="6350476"/>
            <a:ext cx="120026" cy="12002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CC689A5-84DD-4A4C-A5B6-F24A908F0BBE}"/>
              </a:ext>
            </a:extLst>
          </p:cNvPr>
          <p:cNvSpPr/>
          <p:nvPr/>
        </p:nvSpPr>
        <p:spPr>
          <a:xfrm>
            <a:off x="10328561" y="6350476"/>
            <a:ext cx="120026" cy="1200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480471-1FAD-4334-A688-7946FA43E0BF}"/>
              </a:ext>
            </a:extLst>
          </p:cNvPr>
          <p:cNvSpPr txBox="1"/>
          <p:nvPr/>
        </p:nvSpPr>
        <p:spPr>
          <a:xfrm>
            <a:off x="9489549" y="842362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B28553-C56A-4043-A250-E637AEF1A48A}"/>
              </a:ext>
            </a:extLst>
          </p:cNvPr>
          <p:cNvSpPr txBox="1"/>
          <p:nvPr/>
        </p:nvSpPr>
        <p:spPr>
          <a:xfrm>
            <a:off x="9464447" y="2659837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4F49AB-2E75-4EE5-9F0F-8BD63C93ABD4}"/>
              </a:ext>
            </a:extLst>
          </p:cNvPr>
          <p:cNvSpPr txBox="1"/>
          <p:nvPr/>
        </p:nvSpPr>
        <p:spPr>
          <a:xfrm>
            <a:off x="9001376" y="3649175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357E9B-A9AA-4F08-BCFD-FDBEAC39D060}"/>
              </a:ext>
            </a:extLst>
          </p:cNvPr>
          <p:cNvSpPr txBox="1"/>
          <p:nvPr/>
        </p:nvSpPr>
        <p:spPr>
          <a:xfrm>
            <a:off x="8976445" y="4241913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BA79C1-54DD-44C1-A513-C84ADA2A7AEA}"/>
              </a:ext>
            </a:extLst>
          </p:cNvPr>
          <p:cNvSpPr txBox="1"/>
          <p:nvPr/>
        </p:nvSpPr>
        <p:spPr>
          <a:xfrm>
            <a:off x="8908817" y="4678399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24964B-B3FE-4A63-996B-C91E647BEC84}"/>
              </a:ext>
            </a:extLst>
          </p:cNvPr>
          <p:cNvSpPr txBox="1"/>
          <p:nvPr/>
        </p:nvSpPr>
        <p:spPr>
          <a:xfrm>
            <a:off x="7144425" y="2620121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686A2E-A3D7-485E-A1A6-B256B40EF2E1}"/>
              </a:ext>
            </a:extLst>
          </p:cNvPr>
          <p:cNvSpPr txBox="1"/>
          <p:nvPr/>
        </p:nvSpPr>
        <p:spPr>
          <a:xfrm>
            <a:off x="5955526" y="3162681"/>
            <a:ext cx="690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B86BCF-1A97-47E1-AEB7-BAC2AFBF0E1D}"/>
              </a:ext>
            </a:extLst>
          </p:cNvPr>
          <p:cNvSpPr txBox="1"/>
          <p:nvPr/>
        </p:nvSpPr>
        <p:spPr>
          <a:xfrm>
            <a:off x="5904734" y="3528374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7FE694-31E5-41A6-A6F8-96584849D1DD}"/>
              </a:ext>
            </a:extLst>
          </p:cNvPr>
          <p:cNvSpPr txBox="1"/>
          <p:nvPr/>
        </p:nvSpPr>
        <p:spPr>
          <a:xfrm>
            <a:off x="5778040" y="4324905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CB09DC-0D40-4E74-9D65-0E1226FA5BBC}"/>
              </a:ext>
            </a:extLst>
          </p:cNvPr>
          <p:cNvSpPr txBox="1"/>
          <p:nvPr/>
        </p:nvSpPr>
        <p:spPr>
          <a:xfrm>
            <a:off x="6069234" y="4819056"/>
            <a:ext cx="97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6</a:t>
            </a:r>
          </a:p>
        </p:txBody>
      </p:sp>
    </p:spTree>
    <p:extLst>
      <p:ext uri="{BB962C8B-B14F-4D97-AF65-F5344CB8AC3E}">
        <p14:creationId xmlns:p14="http://schemas.microsoft.com/office/powerpoint/2010/main" val="11891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1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18864</TotalTime>
  <Words>708</Words>
  <Application>Microsoft Office PowerPoint</Application>
  <PresentationFormat>Widescreen</PresentationFormat>
  <Paragraphs>107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Lucida Fax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Data = Better Histories</vt:lpstr>
      <vt:lpstr>PowerPoint Presentation</vt:lpstr>
      <vt:lpstr>PowerPoint Presentation</vt:lpstr>
      <vt:lpstr>Field Photos!</vt:lpstr>
      <vt:lpstr>References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Halsted</dc:creator>
  <cp:lastModifiedBy>Chris Halsted</cp:lastModifiedBy>
  <cp:revision>2</cp:revision>
  <dcterms:created xsi:type="dcterms:W3CDTF">2017-11-06T20:17:51Z</dcterms:created>
  <dcterms:modified xsi:type="dcterms:W3CDTF">2017-12-19T16:11:21Z</dcterms:modified>
</cp:coreProperties>
</file>